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4" r:id="rId4"/>
    <p:sldMasterId id="2147483675"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Lst>
  <p:sldSz cy="5143500" cx="9144000"/>
  <p:notesSz cx="6858000" cy="9144000"/>
  <p:embeddedFontLst>
    <p:embeddedFont>
      <p:font typeface="League Spartan Medium"/>
      <p:regular r:id="rId31"/>
      <p:bold r:id="rId32"/>
    </p:embeddedFont>
    <p:embeddedFont>
      <p:font typeface="League Spartan"/>
      <p:regular r:id="rId33"/>
      <p:bold r:id="rId34"/>
    </p:embeddedFont>
    <p:embeddedFont>
      <p:font typeface="Inter"/>
      <p:regular r:id="rId35"/>
      <p:bold r:id="rId36"/>
    </p:embeddedFont>
    <p:embeddedFont>
      <p:font typeface="Poppins"/>
      <p:regular r:id="rId37"/>
      <p:bold r:id="rId38"/>
      <p:italic r:id="rId39"/>
      <p:boldItalic r:id="rId40"/>
    </p:embeddedFont>
    <p:embeddedFont>
      <p:font typeface="Lato Light"/>
      <p:regular r:id="rId41"/>
      <p:bold r:id="rId42"/>
      <p:italic r:id="rId43"/>
      <p:boldItalic r:id="rId44"/>
    </p:embeddedFont>
    <p:embeddedFont>
      <p:font typeface="Open Sans Medium"/>
      <p:regular r:id="rId45"/>
      <p:bold r:id="rId46"/>
      <p:italic r:id="rId47"/>
      <p:boldItalic r:id="rId4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Poppins-boldItalic.fntdata"/><Relationship Id="rId20" Type="http://schemas.openxmlformats.org/officeDocument/2006/relationships/slide" Target="slides/slide14.xml"/><Relationship Id="rId42" Type="http://schemas.openxmlformats.org/officeDocument/2006/relationships/font" Target="fonts/LatoLight-bold.fntdata"/><Relationship Id="rId41" Type="http://schemas.openxmlformats.org/officeDocument/2006/relationships/font" Target="fonts/LatoLight-regular.fntdata"/><Relationship Id="rId22" Type="http://schemas.openxmlformats.org/officeDocument/2006/relationships/slide" Target="slides/slide16.xml"/><Relationship Id="rId44" Type="http://schemas.openxmlformats.org/officeDocument/2006/relationships/font" Target="fonts/LatoLight-boldItalic.fntdata"/><Relationship Id="rId21" Type="http://schemas.openxmlformats.org/officeDocument/2006/relationships/slide" Target="slides/slide15.xml"/><Relationship Id="rId43" Type="http://schemas.openxmlformats.org/officeDocument/2006/relationships/font" Target="fonts/LatoLight-italic.fntdata"/><Relationship Id="rId24" Type="http://schemas.openxmlformats.org/officeDocument/2006/relationships/slide" Target="slides/slide18.xml"/><Relationship Id="rId46" Type="http://schemas.openxmlformats.org/officeDocument/2006/relationships/font" Target="fonts/OpenSansMedium-bold.fntdata"/><Relationship Id="rId23" Type="http://schemas.openxmlformats.org/officeDocument/2006/relationships/slide" Target="slides/slide17.xml"/><Relationship Id="rId45" Type="http://schemas.openxmlformats.org/officeDocument/2006/relationships/font" Target="fonts/OpenSansMedium-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slide" Target="slides/slide20.xml"/><Relationship Id="rId48" Type="http://schemas.openxmlformats.org/officeDocument/2006/relationships/font" Target="fonts/OpenSansMedium-boldItalic.fntdata"/><Relationship Id="rId25" Type="http://schemas.openxmlformats.org/officeDocument/2006/relationships/slide" Target="slides/slide19.xml"/><Relationship Id="rId47" Type="http://schemas.openxmlformats.org/officeDocument/2006/relationships/font" Target="fonts/OpenSansMedium-italic.fntdata"/><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LeagueSpartanMedium-regular.fntdata"/><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font" Target="fonts/LeagueSpartan-regular.fntdata"/><Relationship Id="rId10" Type="http://schemas.openxmlformats.org/officeDocument/2006/relationships/slide" Target="slides/slide4.xml"/><Relationship Id="rId32" Type="http://schemas.openxmlformats.org/officeDocument/2006/relationships/font" Target="fonts/LeagueSpartanMedium-bold.fntdata"/><Relationship Id="rId13" Type="http://schemas.openxmlformats.org/officeDocument/2006/relationships/slide" Target="slides/slide7.xml"/><Relationship Id="rId35" Type="http://schemas.openxmlformats.org/officeDocument/2006/relationships/font" Target="fonts/Inter-regular.fntdata"/><Relationship Id="rId12" Type="http://schemas.openxmlformats.org/officeDocument/2006/relationships/slide" Target="slides/slide6.xml"/><Relationship Id="rId34" Type="http://schemas.openxmlformats.org/officeDocument/2006/relationships/font" Target="fonts/LeagueSpartan-bold.fntdata"/><Relationship Id="rId15" Type="http://schemas.openxmlformats.org/officeDocument/2006/relationships/slide" Target="slides/slide9.xml"/><Relationship Id="rId37" Type="http://schemas.openxmlformats.org/officeDocument/2006/relationships/font" Target="fonts/Poppins-regular.fntdata"/><Relationship Id="rId14" Type="http://schemas.openxmlformats.org/officeDocument/2006/relationships/slide" Target="slides/slide8.xml"/><Relationship Id="rId36" Type="http://schemas.openxmlformats.org/officeDocument/2006/relationships/font" Target="fonts/Inter-bold.fntdata"/><Relationship Id="rId17" Type="http://schemas.openxmlformats.org/officeDocument/2006/relationships/slide" Target="slides/slide11.xml"/><Relationship Id="rId39" Type="http://schemas.openxmlformats.org/officeDocument/2006/relationships/font" Target="fonts/Poppins-italic.fntdata"/><Relationship Id="rId16" Type="http://schemas.openxmlformats.org/officeDocument/2006/relationships/slide" Target="slides/slide10.xml"/><Relationship Id="rId38" Type="http://schemas.openxmlformats.org/officeDocument/2006/relationships/font" Target="fonts/Poppins-bold.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2315319eb78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2315319eb78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2315319eb78_1_2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2315319eb78_1_2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2315319eb78_1_2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2315319eb78_1_2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2315319eb78_1_2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2315319eb78_1_2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2315319eb78_1_3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2315319eb78_1_3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2315319eb78_1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2315319eb78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2315319eb78_1_3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2315319eb78_1_3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SLIDES_API938932597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SLIDES_API938932597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2315319eb78_1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2315319eb78_1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2315319eb78_1_3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2315319eb78_1_3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2315319eb78_1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2315319eb78_1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SLIDES_API593967909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SLIDES_API593967909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2315319eb78_1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2315319eb78_1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2315319eb78_1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2315319eb78_1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2315319eb78_1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2315319eb78_1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2315319eb78_1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2315319eb78_1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2315319eb78_1_3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2315319eb78_1_3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SLIDES_API593967909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SLIDES_API593967909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SLIDES_API938932597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SLIDES_API93893259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2315319eb78_1_3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2315319eb78_1_3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SLIDES_API938932597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SLIDES_API938932597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2315319eb78_1_2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2315319eb78_1_2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2315319eb78_1_3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2315319eb78_1_3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SLIDES_API1161863907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SLIDES_API116186390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A_Introduction_Slide_1" type="title">
  <p:cSld name="TITLE">
    <p:spTree>
      <p:nvGrpSpPr>
        <p:cNvPr id="54" name="Shape 54"/>
        <p:cNvGrpSpPr/>
        <p:nvPr/>
      </p:nvGrpSpPr>
      <p:grpSpPr>
        <a:xfrm>
          <a:off x="0" y="0"/>
          <a:ext cx="0" cy="0"/>
          <a:chOff x="0" y="0"/>
          <a:chExt cx="0" cy="0"/>
        </a:xfrm>
      </p:grpSpPr>
      <p:sp>
        <p:nvSpPr>
          <p:cNvPr id="55" name="Google Shape;55;p14"/>
          <p:cNvSpPr txBox="1"/>
          <p:nvPr>
            <p:ph type="title"/>
          </p:nvPr>
        </p:nvSpPr>
        <p:spPr>
          <a:xfrm>
            <a:off x="632175" y="920625"/>
            <a:ext cx="7679700" cy="7269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atin typeface="Poppins"/>
                <a:ea typeface="Poppins"/>
                <a:cs typeface="Poppins"/>
                <a:sym typeface="Poppins"/>
              </a:defRPr>
            </a:lvl2pPr>
            <a:lvl3pPr lvl="2">
              <a:spcBef>
                <a:spcPts val="0"/>
              </a:spcBef>
              <a:spcAft>
                <a:spcPts val="0"/>
              </a:spcAft>
              <a:buSzPts val="2800"/>
              <a:buNone/>
              <a:defRPr>
                <a:latin typeface="Poppins"/>
                <a:ea typeface="Poppins"/>
                <a:cs typeface="Poppins"/>
                <a:sym typeface="Poppins"/>
              </a:defRPr>
            </a:lvl3pPr>
            <a:lvl4pPr lvl="3">
              <a:spcBef>
                <a:spcPts val="0"/>
              </a:spcBef>
              <a:spcAft>
                <a:spcPts val="0"/>
              </a:spcAft>
              <a:buSzPts val="2800"/>
              <a:buNone/>
              <a:defRPr>
                <a:latin typeface="Poppins"/>
                <a:ea typeface="Poppins"/>
                <a:cs typeface="Poppins"/>
                <a:sym typeface="Poppins"/>
              </a:defRPr>
            </a:lvl4pPr>
            <a:lvl5pPr lvl="4">
              <a:spcBef>
                <a:spcPts val="0"/>
              </a:spcBef>
              <a:spcAft>
                <a:spcPts val="0"/>
              </a:spcAft>
              <a:buSzPts val="2800"/>
              <a:buNone/>
              <a:defRPr>
                <a:latin typeface="Poppins"/>
                <a:ea typeface="Poppins"/>
                <a:cs typeface="Poppins"/>
                <a:sym typeface="Poppins"/>
              </a:defRPr>
            </a:lvl5pPr>
            <a:lvl6pPr lvl="5">
              <a:spcBef>
                <a:spcPts val="0"/>
              </a:spcBef>
              <a:spcAft>
                <a:spcPts val="0"/>
              </a:spcAft>
              <a:buSzPts val="2800"/>
              <a:buNone/>
              <a:defRPr>
                <a:latin typeface="Poppins"/>
                <a:ea typeface="Poppins"/>
                <a:cs typeface="Poppins"/>
                <a:sym typeface="Poppins"/>
              </a:defRPr>
            </a:lvl6pPr>
            <a:lvl7pPr lvl="6">
              <a:spcBef>
                <a:spcPts val="0"/>
              </a:spcBef>
              <a:spcAft>
                <a:spcPts val="0"/>
              </a:spcAft>
              <a:buSzPts val="2800"/>
              <a:buNone/>
              <a:defRPr>
                <a:latin typeface="Poppins"/>
                <a:ea typeface="Poppins"/>
                <a:cs typeface="Poppins"/>
                <a:sym typeface="Poppins"/>
              </a:defRPr>
            </a:lvl7pPr>
            <a:lvl8pPr lvl="7">
              <a:spcBef>
                <a:spcPts val="0"/>
              </a:spcBef>
              <a:spcAft>
                <a:spcPts val="0"/>
              </a:spcAft>
              <a:buSzPts val="2800"/>
              <a:buNone/>
              <a:defRPr>
                <a:latin typeface="Poppins"/>
                <a:ea typeface="Poppins"/>
                <a:cs typeface="Poppins"/>
                <a:sym typeface="Poppins"/>
              </a:defRPr>
            </a:lvl8pPr>
            <a:lvl9pPr lvl="8">
              <a:spcBef>
                <a:spcPts val="0"/>
              </a:spcBef>
              <a:spcAft>
                <a:spcPts val="0"/>
              </a:spcAft>
              <a:buSzPts val="2800"/>
              <a:buNone/>
              <a:defRPr>
                <a:latin typeface="Poppins"/>
                <a:ea typeface="Poppins"/>
                <a:cs typeface="Poppins"/>
                <a:sym typeface="Poppins"/>
              </a:defRPr>
            </a:lvl9pPr>
          </a:lstStyle>
          <a:p/>
        </p:txBody>
      </p:sp>
      <p:sp>
        <p:nvSpPr>
          <p:cNvPr id="56" name="Google Shape;56;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57" name="Google Shape;57;p14"/>
          <p:cNvSpPr txBox="1"/>
          <p:nvPr>
            <p:ph idx="1" type="body"/>
          </p:nvPr>
        </p:nvSpPr>
        <p:spPr>
          <a:xfrm>
            <a:off x="632175" y="1717350"/>
            <a:ext cx="5520900" cy="2652300"/>
          </a:xfrm>
          <a:prstGeom prst="rect">
            <a:avLst/>
          </a:prstGeom>
        </p:spPr>
        <p:txBody>
          <a:bodyPr anchorCtr="0" anchor="t" bIns="91425" lIns="91425" spcFirstLastPara="1" rIns="91425" wrap="square" tIns="91425">
            <a:spAutoFit/>
          </a:bodyPr>
          <a:lstStyle>
            <a:lvl1pPr indent="-311150" lvl="0" marL="457200">
              <a:spcBef>
                <a:spcPts val="0"/>
              </a:spcBef>
              <a:spcAft>
                <a:spcPts val="0"/>
              </a:spcAft>
              <a:buSzPts val="1300"/>
              <a:buChar char="●"/>
              <a:defRPr sz="13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pic>
        <p:nvPicPr>
          <p:cNvPr id="58" name="Google Shape;58;p14"/>
          <p:cNvPicPr preferRelativeResize="0"/>
          <p:nvPr/>
        </p:nvPicPr>
        <p:blipFill>
          <a:blip r:embed="rId2">
            <a:alphaModFix/>
          </a:blip>
          <a:stretch>
            <a:fillRect/>
          </a:stretch>
        </p:blipFill>
        <p:spPr>
          <a:xfrm rot="5400000">
            <a:off x="727196" y="475900"/>
            <a:ext cx="374904" cy="374904"/>
          </a:xfrm>
          <a:prstGeom prst="rect">
            <a:avLst/>
          </a:prstGeom>
          <a:noFill/>
          <a:ln>
            <a:noFill/>
          </a:ln>
        </p:spPr>
      </p:pic>
      <p:pic>
        <p:nvPicPr>
          <p:cNvPr id="59" name="Google Shape;59;p14"/>
          <p:cNvPicPr preferRelativeResize="0"/>
          <p:nvPr/>
        </p:nvPicPr>
        <p:blipFill rotWithShape="1">
          <a:blip r:embed="rId3">
            <a:alphaModFix/>
          </a:blip>
          <a:srcRect b="0" l="7871" r="4470" t="0"/>
          <a:stretch/>
        </p:blipFill>
        <p:spPr>
          <a:xfrm rot="5399995">
            <a:off x="5161977" y="1270987"/>
            <a:ext cx="5149824" cy="2601527"/>
          </a:xfrm>
          <a:prstGeom prst="rect">
            <a:avLst/>
          </a:prstGeom>
          <a:noFill/>
          <a:ln>
            <a:noFill/>
          </a:ln>
        </p:spPr>
      </p:pic>
    </p:spTree>
  </p:cSld>
  <p:clrMapOvr>
    <a:masterClrMapping/>
  </p:clrMapOvr>
  <p:extLst>
    <p:ext uri="{DCECCB84-F9BA-43D5-87BE-67443E8EF086}">
      <p15:sldGuideLst>
        <p15:guide id="1" orient="horz" pos="1620">
          <p15:clr>
            <a:srgbClr val="E46962"/>
          </p15:clr>
        </p15:guide>
        <p15:guide id="2" pos="2880">
          <p15:clr>
            <a:srgbClr val="E46962"/>
          </p15:clr>
        </p15:guide>
        <p15:guide id="3" pos="398">
          <p15:clr>
            <a:srgbClr val="E46962"/>
          </p15:clr>
        </p15:guide>
        <p15:guide id="4" orient="horz" pos="628">
          <p15:clr>
            <a:srgbClr val="E46962"/>
          </p15:clr>
        </p15:guide>
        <p15:guide id="5" pos="5362">
          <p15:clr>
            <a:srgbClr val="E46962"/>
          </p15:clr>
        </p15:guide>
        <p15:guide id="6" pos="458">
          <p15:clr>
            <a:srgbClr val="E46962"/>
          </p15:clr>
        </p15:guide>
        <p15:guide id="7" orient="horz" pos="1082">
          <p15:clr>
            <a:srgbClr val="E46962"/>
          </p15:clr>
        </p15:guide>
        <p15:guide id="8" orient="horz" pos="903">
          <p15:clr>
            <a:srgbClr val="E46962"/>
          </p15:clr>
        </p15:guide>
      </p15:sldGuideLst>
    </p:ext>
  </p:extLst>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A_Title_Body_1">
  <p:cSld name="TITLE_1">
    <p:spTree>
      <p:nvGrpSpPr>
        <p:cNvPr id="60" name="Shape 60"/>
        <p:cNvGrpSpPr/>
        <p:nvPr/>
      </p:nvGrpSpPr>
      <p:grpSpPr>
        <a:xfrm>
          <a:off x="0" y="0"/>
          <a:ext cx="0" cy="0"/>
          <a:chOff x="0" y="0"/>
          <a:chExt cx="0" cy="0"/>
        </a:xfrm>
      </p:grpSpPr>
      <p:sp>
        <p:nvSpPr>
          <p:cNvPr id="61" name="Google Shape;61;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id="62" name="Google Shape;62;p15"/>
          <p:cNvPicPr preferRelativeResize="0"/>
          <p:nvPr/>
        </p:nvPicPr>
        <p:blipFill>
          <a:blip r:embed="rId2">
            <a:alphaModFix/>
          </a:blip>
          <a:stretch>
            <a:fillRect/>
          </a:stretch>
        </p:blipFill>
        <p:spPr>
          <a:xfrm>
            <a:off x="5899075" y="1913100"/>
            <a:ext cx="3244926" cy="3230399"/>
          </a:xfrm>
          <a:prstGeom prst="rect">
            <a:avLst/>
          </a:prstGeom>
          <a:noFill/>
          <a:ln>
            <a:noFill/>
          </a:ln>
        </p:spPr>
      </p:pic>
      <p:sp>
        <p:nvSpPr>
          <p:cNvPr id="63" name="Google Shape;63;p15"/>
          <p:cNvSpPr/>
          <p:nvPr>
            <p:ph idx="2" type="pic"/>
          </p:nvPr>
        </p:nvSpPr>
        <p:spPr>
          <a:xfrm>
            <a:off x="5843075" y="632300"/>
            <a:ext cx="2615100" cy="3918900"/>
          </a:xfrm>
          <a:prstGeom prst="roundRect">
            <a:avLst>
              <a:gd fmla="val 16667" name="adj"/>
            </a:avLst>
          </a:prstGeom>
          <a:noFill/>
          <a:ln>
            <a:noFill/>
          </a:ln>
        </p:spPr>
      </p:sp>
      <p:sp>
        <p:nvSpPr>
          <p:cNvPr id="64" name="Google Shape;64;p15"/>
          <p:cNvSpPr txBox="1"/>
          <p:nvPr>
            <p:ph type="title"/>
          </p:nvPr>
        </p:nvSpPr>
        <p:spPr>
          <a:xfrm>
            <a:off x="632175" y="920625"/>
            <a:ext cx="5046000" cy="726900"/>
          </a:xfrm>
          <a:prstGeom prst="rect">
            <a:avLst/>
          </a:prstGeom>
        </p:spPr>
        <p:txBody>
          <a:bodyPr anchorCtr="0" anchor="ctr"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800"/>
              <a:buNone/>
              <a:defRPr>
                <a:latin typeface="Poppins"/>
                <a:ea typeface="Poppins"/>
                <a:cs typeface="Poppins"/>
                <a:sym typeface="Poppins"/>
              </a:defRPr>
            </a:lvl2pPr>
            <a:lvl3pPr lvl="2">
              <a:spcBef>
                <a:spcPts val="0"/>
              </a:spcBef>
              <a:spcAft>
                <a:spcPts val="0"/>
              </a:spcAft>
              <a:buSzPts val="2800"/>
              <a:buNone/>
              <a:defRPr>
                <a:latin typeface="Poppins"/>
                <a:ea typeface="Poppins"/>
                <a:cs typeface="Poppins"/>
                <a:sym typeface="Poppins"/>
              </a:defRPr>
            </a:lvl3pPr>
            <a:lvl4pPr lvl="3">
              <a:spcBef>
                <a:spcPts val="0"/>
              </a:spcBef>
              <a:spcAft>
                <a:spcPts val="0"/>
              </a:spcAft>
              <a:buSzPts val="2800"/>
              <a:buNone/>
              <a:defRPr>
                <a:latin typeface="Poppins"/>
                <a:ea typeface="Poppins"/>
                <a:cs typeface="Poppins"/>
                <a:sym typeface="Poppins"/>
              </a:defRPr>
            </a:lvl4pPr>
            <a:lvl5pPr lvl="4">
              <a:spcBef>
                <a:spcPts val="0"/>
              </a:spcBef>
              <a:spcAft>
                <a:spcPts val="0"/>
              </a:spcAft>
              <a:buSzPts val="2800"/>
              <a:buNone/>
              <a:defRPr>
                <a:latin typeface="Poppins"/>
                <a:ea typeface="Poppins"/>
                <a:cs typeface="Poppins"/>
                <a:sym typeface="Poppins"/>
              </a:defRPr>
            </a:lvl5pPr>
            <a:lvl6pPr lvl="5">
              <a:spcBef>
                <a:spcPts val="0"/>
              </a:spcBef>
              <a:spcAft>
                <a:spcPts val="0"/>
              </a:spcAft>
              <a:buSzPts val="2800"/>
              <a:buNone/>
              <a:defRPr>
                <a:latin typeface="Poppins"/>
                <a:ea typeface="Poppins"/>
                <a:cs typeface="Poppins"/>
                <a:sym typeface="Poppins"/>
              </a:defRPr>
            </a:lvl6pPr>
            <a:lvl7pPr lvl="6">
              <a:spcBef>
                <a:spcPts val="0"/>
              </a:spcBef>
              <a:spcAft>
                <a:spcPts val="0"/>
              </a:spcAft>
              <a:buSzPts val="2800"/>
              <a:buNone/>
              <a:defRPr>
                <a:latin typeface="Poppins"/>
                <a:ea typeface="Poppins"/>
                <a:cs typeface="Poppins"/>
                <a:sym typeface="Poppins"/>
              </a:defRPr>
            </a:lvl7pPr>
            <a:lvl8pPr lvl="7">
              <a:spcBef>
                <a:spcPts val="0"/>
              </a:spcBef>
              <a:spcAft>
                <a:spcPts val="0"/>
              </a:spcAft>
              <a:buSzPts val="2800"/>
              <a:buNone/>
              <a:defRPr>
                <a:latin typeface="Poppins"/>
                <a:ea typeface="Poppins"/>
                <a:cs typeface="Poppins"/>
                <a:sym typeface="Poppins"/>
              </a:defRPr>
            </a:lvl8pPr>
            <a:lvl9pPr lvl="8">
              <a:spcBef>
                <a:spcPts val="0"/>
              </a:spcBef>
              <a:spcAft>
                <a:spcPts val="0"/>
              </a:spcAft>
              <a:buSzPts val="2800"/>
              <a:buNone/>
              <a:defRPr>
                <a:latin typeface="Poppins"/>
                <a:ea typeface="Poppins"/>
                <a:cs typeface="Poppins"/>
                <a:sym typeface="Poppins"/>
              </a:defRPr>
            </a:lvl9pPr>
          </a:lstStyle>
          <a:p/>
        </p:txBody>
      </p:sp>
      <p:pic>
        <p:nvPicPr>
          <p:cNvPr id="65" name="Google Shape;65;p15"/>
          <p:cNvPicPr preferRelativeResize="0"/>
          <p:nvPr/>
        </p:nvPicPr>
        <p:blipFill>
          <a:blip r:embed="rId3">
            <a:alphaModFix/>
          </a:blip>
          <a:stretch>
            <a:fillRect/>
          </a:stretch>
        </p:blipFill>
        <p:spPr>
          <a:xfrm rot="5400000">
            <a:off x="727196" y="475900"/>
            <a:ext cx="374904" cy="374904"/>
          </a:xfrm>
          <a:prstGeom prst="rect">
            <a:avLst/>
          </a:prstGeom>
          <a:noFill/>
          <a:ln>
            <a:noFill/>
          </a:ln>
        </p:spPr>
      </p:pic>
      <p:sp>
        <p:nvSpPr>
          <p:cNvPr id="66" name="Google Shape;66;p15"/>
          <p:cNvSpPr txBox="1"/>
          <p:nvPr>
            <p:ph idx="1" type="subTitle"/>
          </p:nvPr>
        </p:nvSpPr>
        <p:spPr>
          <a:xfrm>
            <a:off x="642700" y="1723725"/>
            <a:ext cx="3763800" cy="2827500"/>
          </a:xfrm>
          <a:prstGeom prst="rect">
            <a:avLst/>
          </a:prstGeom>
        </p:spPr>
        <p:txBody>
          <a:bodyPr anchorCtr="0" anchor="t" bIns="91425" lIns="91425" spcFirstLastPara="1" rIns="91425" wrap="square" tIns="91425">
            <a:normAutofit/>
          </a:bodyPr>
          <a:lstStyle>
            <a:lvl1pPr lvl="0">
              <a:spcBef>
                <a:spcPts val="0"/>
              </a:spcBef>
              <a:spcAft>
                <a:spcPts val="0"/>
              </a:spcAft>
              <a:buSzPts val="1300"/>
              <a:buNone/>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p:txBody>
      </p:sp>
    </p:spTree>
  </p:cSld>
  <p:clrMapOvr>
    <a:masterClrMapping/>
  </p:clrMapOvr>
  <p:extLst>
    <p:ext uri="{DCECCB84-F9BA-43D5-87BE-67443E8EF086}">
      <p15:sldGuideLst>
        <p15:guide id="1" orient="horz" pos="1620">
          <p15:clr>
            <a:srgbClr val="E46962"/>
          </p15:clr>
        </p15:guide>
        <p15:guide id="2" pos="2880">
          <p15:clr>
            <a:srgbClr val="E46962"/>
          </p15:clr>
        </p15:guide>
        <p15:guide id="3" pos="405">
          <p15:clr>
            <a:srgbClr val="E46962"/>
          </p15:clr>
        </p15:guide>
        <p15:guide id="4" orient="horz" pos="628">
          <p15:clr>
            <a:srgbClr val="E46962"/>
          </p15:clr>
        </p15:guide>
        <p15:guide id="5" pos="5328">
          <p15:clr>
            <a:srgbClr val="E46962"/>
          </p15:clr>
        </p15:guide>
        <p15:guide id="6" orient="horz" pos="891">
          <p15:clr>
            <a:srgbClr val="E46962"/>
          </p15:clr>
        </p15:guide>
        <p15:guide id="7" orient="horz" pos="1086">
          <p15:clr>
            <a:srgbClr val="E46962"/>
          </p15:clr>
        </p15:guide>
      </p15:sldGuideLst>
    </p:ext>
  </p:extLst>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A_Title_Body_1_no_image">
  <p:cSld name="TITLE_1_2">
    <p:spTree>
      <p:nvGrpSpPr>
        <p:cNvPr id="67" name="Shape 67"/>
        <p:cNvGrpSpPr/>
        <p:nvPr/>
      </p:nvGrpSpPr>
      <p:grpSpPr>
        <a:xfrm>
          <a:off x="0" y="0"/>
          <a:ext cx="0" cy="0"/>
          <a:chOff x="0" y="0"/>
          <a:chExt cx="0" cy="0"/>
        </a:xfrm>
      </p:grpSpPr>
      <p:sp>
        <p:nvSpPr>
          <p:cNvPr id="68" name="Google Shape;68;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id="69" name="Google Shape;69;p16"/>
          <p:cNvPicPr preferRelativeResize="0"/>
          <p:nvPr/>
        </p:nvPicPr>
        <p:blipFill>
          <a:blip r:embed="rId2">
            <a:alphaModFix/>
          </a:blip>
          <a:stretch>
            <a:fillRect/>
          </a:stretch>
        </p:blipFill>
        <p:spPr>
          <a:xfrm>
            <a:off x="6477450" y="2488875"/>
            <a:ext cx="2666551" cy="2654624"/>
          </a:xfrm>
          <a:prstGeom prst="rect">
            <a:avLst/>
          </a:prstGeom>
          <a:noFill/>
          <a:ln>
            <a:noFill/>
          </a:ln>
        </p:spPr>
      </p:pic>
      <p:sp>
        <p:nvSpPr>
          <p:cNvPr id="70" name="Google Shape;70;p16"/>
          <p:cNvSpPr txBox="1"/>
          <p:nvPr>
            <p:ph type="title"/>
          </p:nvPr>
        </p:nvSpPr>
        <p:spPr>
          <a:xfrm>
            <a:off x="632175" y="920625"/>
            <a:ext cx="6485100" cy="726900"/>
          </a:xfrm>
          <a:prstGeom prst="rect">
            <a:avLst/>
          </a:prstGeom>
        </p:spPr>
        <p:txBody>
          <a:bodyPr anchorCtr="0" anchor="ctr"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800"/>
              <a:buNone/>
              <a:defRPr>
                <a:latin typeface="Poppins"/>
                <a:ea typeface="Poppins"/>
                <a:cs typeface="Poppins"/>
                <a:sym typeface="Poppins"/>
              </a:defRPr>
            </a:lvl2pPr>
            <a:lvl3pPr lvl="2">
              <a:spcBef>
                <a:spcPts val="0"/>
              </a:spcBef>
              <a:spcAft>
                <a:spcPts val="0"/>
              </a:spcAft>
              <a:buSzPts val="2800"/>
              <a:buNone/>
              <a:defRPr>
                <a:latin typeface="Poppins"/>
                <a:ea typeface="Poppins"/>
                <a:cs typeface="Poppins"/>
                <a:sym typeface="Poppins"/>
              </a:defRPr>
            </a:lvl3pPr>
            <a:lvl4pPr lvl="3">
              <a:spcBef>
                <a:spcPts val="0"/>
              </a:spcBef>
              <a:spcAft>
                <a:spcPts val="0"/>
              </a:spcAft>
              <a:buSzPts val="2800"/>
              <a:buNone/>
              <a:defRPr>
                <a:latin typeface="Poppins"/>
                <a:ea typeface="Poppins"/>
                <a:cs typeface="Poppins"/>
                <a:sym typeface="Poppins"/>
              </a:defRPr>
            </a:lvl4pPr>
            <a:lvl5pPr lvl="4">
              <a:spcBef>
                <a:spcPts val="0"/>
              </a:spcBef>
              <a:spcAft>
                <a:spcPts val="0"/>
              </a:spcAft>
              <a:buSzPts val="2800"/>
              <a:buNone/>
              <a:defRPr>
                <a:latin typeface="Poppins"/>
                <a:ea typeface="Poppins"/>
                <a:cs typeface="Poppins"/>
                <a:sym typeface="Poppins"/>
              </a:defRPr>
            </a:lvl5pPr>
            <a:lvl6pPr lvl="5">
              <a:spcBef>
                <a:spcPts val="0"/>
              </a:spcBef>
              <a:spcAft>
                <a:spcPts val="0"/>
              </a:spcAft>
              <a:buSzPts val="2800"/>
              <a:buNone/>
              <a:defRPr>
                <a:latin typeface="Poppins"/>
                <a:ea typeface="Poppins"/>
                <a:cs typeface="Poppins"/>
                <a:sym typeface="Poppins"/>
              </a:defRPr>
            </a:lvl6pPr>
            <a:lvl7pPr lvl="6">
              <a:spcBef>
                <a:spcPts val="0"/>
              </a:spcBef>
              <a:spcAft>
                <a:spcPts val="0"/>
              </a:spcAft>
              <a:buSzPts val="2800"/>
              <a:buNone/>
              <a:defRPr>
                <a:latin typeface="Poppins"/>
                <a:ea typeface="Poppins"/>
                <a:cs typeface="Poppins"/>
                <a:sym typeface="Poppins"/>
              </a:defRPr>
            </a:lvl7pPr>
            <a:lvl8pPr lvl="7">
              <a:spcBef>
                <a:spcPts val="0"/>
              </a:spcBef>
              <a:spcAft>
                <a:spcPts val="0"/>
              </a:spcAft>
              <a:buSzPts val="2800"/>
              <a:buNone/>
              <a:defRPr>
                <a:latin typeface="Poppins"/>
                <a:ea typeface="Poppins"/>
                <a:cs typeface="Poppins"/>
                <a:sym typeface="Poppins"/>
              </a:defRPr>
            </a:lvl8pPr>
            <a:lvl9pPr lvl="8">
              <a:spcBef>
                <a:spcPts val="0"/>
              </a:spcBef>
              <a:spcAft>
                <a:spcPts val="0"/>
              </a:spcAft>
              <a:buSzPts val="2800"/>
              <a:buNone/>
              <a:defRPr>
                <a:latin typeface="Poppins"/>
                <a:ea typeface="Poppins"/>
                <a:cs typeface="Poppins"/>
                <a:sym typeface="Poppins"/>
              </a:defRPr>
            </a:lvl9pPr>
          </a:lstStyle>
          <a:p/>
        </p:txBody>
      </p:sp>
      <p:pic>
        <p:nvPicPr>
          <p:cNvPr id="71" name="Google Shape;71;p16"/>
          <p:cNvPicPr preferRelativeResize="0"/>
          <p:nvPr/>
        </p:nvPicPr>
        <p:blipFill>
          <a:blip r:embed="rId3">
            <a:alphaModFix/>
          </a:blip>
          <a:stretch>
            <a:fillRect/>
          </a:stretch>
        </p:blipFill>
        <p:spPr>
          <a:xfrm rot="5400000">
            <a:off x="727196" y="475900"/>
            <a:ext cx="374904" cy="374904"/>
          </a:xfrm>
          <a:prstGeom prst="rect">
            <a:avLst/>
          </a:prstGeom>
          <a:noFill/>
          <a:ln>
            <a:noFill/>
          </a:ln>
        </p:spPr>
      </p:pic>
      <p:sp>
        <p:nvSpPr>
          <p:cNvPr id="72" name="Google Shape;72;p16"/>
          <p:cNvSpPr txBox="1"/>
          <p:nvPr>
            <p:ph idx="1" type="subTitle"/>
          </p:nvPr>
        </p:nvSpPr>
        <p:spPr>
          <a:xfrm>
            <a:off x="642700" y="1589400"/>
            <a:ext cx="6474600" cy="3030900"/>
          </a:xfrm>
          <a:prstGeom prst="rect">
            <a:avLst/>
          </a:prstGeom>
        </p:spPr>
        <p:txBody>
          <a:bodyPr anchorCtr="0" anchor="t" bIns="91425" lIns="91425" spcFirstLastPara="1" rIns="91425" wrap="square" tIns="91425">
            <a:normAutofit/>
          </a:bodyPr>
          <a:lstStyle>
            <a:lvl1pPr lvl="0">
              <a:spcBef>
                <a:spcPts val="0"/>
              </a:spcBef>
              <a:spcAft>
                <a:spcPts val="0"/>
              </a:spcAft>
              <a:buSzPts val="1300"/>
              <a:buNone/>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p:txBody>
      </p:sp>
    </p:spTree>
  </p:cSld>
  <p:clrMapOvr>
    <a:masterClrMapping/>
  </p:clrMapOvr>
  <p:extLst>
    <p:ext uri="{DCECCB84-F9BA-43D5-87BE-67443E8EF086}">
      <p15:sldGuideLst>
        <p15:guide id="1" orient="horz" pos="1620">
          <p15:clr>
            <a:srgbClr val="E46962"/>
          </p15:clr>
        </p15:guide>
        <p15:guide id="2" pos="2880">
          <p15:clr>
            <a:srgbClr val="E46962"/>
          </p15:clr>
        </p15:guide>
        <p15:guide id="3" pos="405">
          <p15:clr>
            <a:srgbClr val="E46962"/>
          </p15:clr>
        </p15:guide>
        <p15:guide id="4" orient="horz" pos="628">
          <p15:clr>
            <a:srgbClr val="E46962"/>
          </p15:clr>
        </p15:guide>
        <p15:guide id="5" pos="5328">
          <p15:clr>
            <a:srgbClr val="E46962"/>
          </p15:clr>
        </p15:guide>
        <p15:guide id="6" orient="horz" pos="891">
          <p15:clr>
            <a:srgbClr val="E46962"/>
          </p15:clr>
        </p15:guide>
        <p15:guide id="7" orient="horz" pos="1086">
          <p15:clr>
            <a:srgbClr val="E46962"/>
          </p15:clr>
        </p15:guide>
      </p15:sldGuideLst>
    </p:ext>
  </p:extLst>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A_Title_Body_2">
  <p:cSld name="TITLE_1_1">
    <p:spTree>
      <p:nvGrpSpPr>
        <p:cNvPr id="73" name="Shape 73"/>
        <p:cNvGrpSpPr/>
        <p:nvPr/>
      </p:nvGrpSpPr>
      <p:grpSpPr>
        <a:xfrm>
          <a:off x="0" y="0"/>
          <a:ext cx="0" cy="0"/>
          <a:chOff x="0" y="0"/>
          <a:chExt cx="0" cy="0"/>
        </a:xfrm>
      </p:grpSpPr>
      <p:pic>
        <p:nvPicPr>
          <p:cNvPr id="74" name="Google Shape;74;p17"/>
          <p:cNvPicPr preferRelativeResize="0"/>
          <p:nvPr/>
        </p:nvPicPr>
        <p:blipFill rotWithShape="1">
          <a:blip r:embed="rId2">
            <a:alphaModFix/>
          </a:blip>
          <a:srcRect b="0" l="0" r="49205" t="0"/>
          <a:stretch/>
        </p:blipFill>
        <p:spPr>
          <a:xfrm flipH="1">
            <a:off x="0" y="-348137"/>
            <a:ext cx="1836600" cy="3599400"/>
          </a:xfrm>
          <a:prstGeom prst="rect">
            <a:avLst/>
          </a:prstGeom>
          <a:noFill/>
          <a:ln>
            <a:noFill/>
          </a:ln>
        </p:spPr>
      </p:pic>
      <p:pic>
        <p:nvPicPr>
          <p:cNvPr id="75" name="Google Shape;75;p17"/>
          <p:cNvPicPr preferRelativeResize="0"/>
          <p:nvPr/>
        </p:nvPicPr>
        <p:blipFill rotWithShape="1">
          <a:blip r:embed="rId2">
            <a:alphaModFix/>
          </a:blip>
          <a:srcRect b="0" l="0" r="49205" t="0"/>
          <a:stretch/>
        </p:blipFill>
        <p:spPr>
          <a:xfrm rot="10800000">
            <a:off x="0" y="1892237"/>
            <a:ext cx="1836600" cy="3599400"/>
          </a:xfrm>
          <a:prstGeom prst="rect">
            <a:avLst/>
          </a:prstGeom>
          <a:noFill/>
          <a:ln>
            <a:noFill/>
          </a:ln>
        </p:spPr>
      </p:pic>
      <p:sp>
        <p:nvSpPr>
          <p:cNvPr id="76" name="Google Shape;76;p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77" name="Google Shape;77;p17"/>
          <p:cNvSpPr/>
          <p:nvPr>
            <p:ph idx="2" type="pic"/>
          </p:nvPr>
        </p:nvSpPr>
        <p:spPr>
          <a:xfrm>
            <a:off x="642700" y="632300"/>
            <a:ext cx="2615100" cy="3918900"/>
          </a:xfrm>
          <a:prstGeom prst="roundRect">
            <a:avLst>
              <a:gd fmla="val 16667" name="adj"/>
            </a:avLst>
          </a:prstGeom>
          <a:noFill/>
          <a:ln>
            <a:noFill/>
          </a:ln>
        </p:spPr>
      </p:sp>
      <p:sp>
        <p:nvSpPr>
          <p:cNvPr id="78" name="Google Shape;78;p17"/>
          <p:cNvSpPr/>
          <p:nvPr/>
        </p:nvSpPr>
        <p:spPr>
          <a:xfrm rot="-695">
            <a:off x="8410293" y="4393362"/>
            <a:ext cx="1484700" cy="1476900"/>
          </a:xfrm>
          <a:prstGeom prst="pie">
            <a:avLst>
              <a:gd fmla="val 10804369" name="adj1"/>
              <a:gd fmla="val 16200000" name="adj2"/>
            </a:avLst>
          </a:prstGeom>
          <a:gradFill>
            <a:gsLst>
              <a:gs pos="0">
                <a:srgbClr val="FFC982"/>
              </a:gs>
              <a:gs pos="100000">
                <a:srgbClr val="F58F09"/>
              </a:gs>
            </a:gsLst>
            <a:path path="circle">
              <a:fillToRect b="50%" l="50%" r="50%" t="50%"/>
            </a:path>
            <a:tileRect/>
          </a:grad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2C2C2C"/>
              </a:solidFill>
            </a:endParaRPr>
          </a:p>
        </p:txBody>
      </p:sp>
      <p:sp>
        <p:nvSpPr>
          <p:cNvPr id="79" name="Google Shape;79;p17"/>
          <p:cNvSpPr txBox="1"/>
          <p:nvPr>
            <p:ph type="title"/>
          </p:nvPr>
        </p:nvSpPr>
        <p:spPr>
          <a:xfrm>
            <a:off x="4722075" y="997400"/>
            <a:ext cx="3589800" cy="650100"/>
          </a:xfrm>
          <a:prstGeom prst="rect">
            <a:avLst/>
          </a:prstGeom>
        </p:spPr>
        <p:txBody>
          <a:bodyPr anchorCtr="0" anchor="ctr" bIns="91425" lIns="91425" spcFirstLastPara="1" rIns="91425" wrap="square" tIns="91425">
            <a:spAutoFit/>
          </a:bodyPr>
          <a:lstStyle>
            <a:lvl1pPr lvl="0">
              <a:spcBef>
                <a:spcPts val="0"/>
              </a:spcBef>
              <a:spcAft>
                <a:spcPts val="0"/>
              </a:spcAft>
              <a:buSzPts val="2400"/>
              <a:buNone/>
              <a:defRPr sz="2400"/>
            </a:lvl1pPr>
            <a:lvl2pPr lvl="1">
              <a:spcBef>
                <a:spcPts val="0"/>
              </a:spcBef>
              <a:spcAft>
                <a:spcPts val="0"/>
              </a:spcAft>
              <a:buSzPts val="2800"/>
              <a:buNone/>
              <a:defRPr>
                <a:latin typeface="Poppins"/>
                <a:ea typeface="Poppins"/>
                <a:cs typeface="Poppins"/>
                <a:sym typeface="Poppins"/>
              </a:defRPr>
            </a:lvl2pPr>
            <a:lvl3pPr lvl="2">
              <a:spcBef>
                <a:spcPts val="0"/>
              </a:spcBef>
              <a:spcAft>
                <a:spcPts val="0"/>
              </a:spcAft>
              <a:buSzPts val="2800"/>
              <a:buNone/>
              <a:defRPr>
                <a:latin typeface="Poppins"/>
                <a:ea typeface="Poppins"/>
                <a:cs typeface="Poppins"/>
                <a:sym typeface="Poppins"/>
              </a:defRPr>
            </a:lvl3pPr>
            <a:lvl4pPr lvl="3">
              <a:spcBef>
                <a:spcPts val="0"/>
              </a:spcBef>
              <a:spcAft>
                <a:spcPts val="0"/>
              </a:spcAft>
              <a:buSzPts val="2800"/>
              <a:buNone/>
              <a:defRPr>
                <a:latin typeface="Poppins"/>
                <a:ea typeface="Poppins"/>
                <a:cs typeface="Poppins"/>
                <a:sym typeface="Poppins"/>
              </a:defRPr>
            </a:lvl4pPr>
            <a:lvl5pPr lvl="4">
              <a:spcBef>
                <a:spcPts val="0"/>
              </a:spcBef>
              <a:spcAft>
                <a:spcPts val="0"/>
              </a:spcAft>
              <a:buSzPts val="2800"/>
              <a:buNone/>
              <a:defRPr>
                <a:latin typeface="Poppins"/>
                <a:ea typeface="Poppins"/>
                <a:cs typeface="Poppins"/>
                <a:sym typeface="Poppins"/>
              </a:defRPr>
            </a:lvl5pPr>
            <a:lvl6pPr lvl="5">
              <a:spcBef>
                <a:spcPts val="0"/>
              </a:spcBef>
              <a:spcAft>
                <a:spcPts val="0"/>
              </a:spcAft>
              <a:buSzPts val="2800"/>
              <a:buNone/>
              <a:defRPr>
                <a:latin typeface="Poppins"/>
                <a:ea typeface="Poppins"/>
                <a:cs typeface="Poppins"/>
                <a:sym typeface="Poppins"/>
              </a:defRPr>
            </a:lvl6pPr>
            <a:lvl7pPr lvl="6">
              <a:spcBef>
                <a:spcPts val="0"/>
              </a:spcBef>
              <a:spcAft>
                <a:spcPts val="0"/>
              </a:spcAft>
              <a:buSzPts val="2800"/>
              <a:buNone/>
              <a:defRPr>
                <a:latin typeface="Poppins"/>
                <a:ea typeface="Poppins"/>
                <a:cs typeface="Poppins"/>
                <a:sym typeface="Poppins"/>
              </a:defRPr>
            </a:lvl7pPr>
            <a:lvl8pPr lvl="7">
              <a:spcBef>
                <a:spcPts val="0"/>
              </a:spcBef>
              <a:spcAft>
                <a:spcPts val="0"/>
              </a:spcAft>
              <a:buSzPts val="2800"/>
              <a:buNone/>
              <a:defRPr>
                <a:latin typeface="Poppins"/>
                <a:ea typeface="Poppins"/>
                <a:cs typeface="Poppins"/>
                <a:sym typeface="Poppins"/>
              </a:defRPr>
            </a:lvl8pPr>
            <a:lvl9pPr lvl="8">
              <a:spcBef>
                <a:spcPts val="0"/>
              </a:spcBef>
              <a:spcAft>
                <a:spcPts val="0"/>
              </a:spcAft>
              <a:buSzPts val="2800"/>
              <a:buNone/>
              <a:defRPr>
                <a:latin typeface="Poppins"/>
                <a:ea typeface="Poppins"/>
                <a:cs typeface="Poppins"/>
                <a:sym typeface="Poppins"/>
              </a:defRPr>
            </a:lvl9pPr>
          </a:lstStyle>
          <a:p/>
        </p:txBody>
      </p:sp>
      <p:sp>
        <p:nvSpPr>
          <p:cNvPr id="80" name="Google Shape;80;p17"/>
          <p:cNvSpPr/>
          <p:nvPr/>
        </p:nvSpPr>
        <p:spPr>
          <a:xfrm>
            <a:off x="4800600" y="632300"/>
            <a:ext cx="775500" cy="131400"/>
          </a:xfrm>
          <a:prstGeom prst="roundRect">
            <a:avLst>
              <a:gd fmla="val 50000" name="adj"/>
            </a:avLst>
          </a:prstGeom>
          <a:solidFill>
            <a:srgbClr val="F47C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17"/>
          <p:cNvSpPr txBox="1"/>
          <p:nvPr>
            <p:ph idx="1" type="subTitle"/>
          </p:nvPr>
        </p:nvSpPr>
        <p:spPr>
          <a:xfrm>
            <a:off x="4722075" y="1959150"/>
            <a:ext cx="3589800" cy="2742300"/>
          </a:xfrm>
          <a:prstGeom prst="rect">
            <a:avLst/>
          </a:prstGeom>
        </p:spPr>
        <p:txBody>
          <a:bodyPr anchorCtr="0" anchor="t" bIns="91425" lIns="91425" spcFirstLastPara="1" rIns="91425" wrap="square" tIns="91425">
            <a:normAutofit/>
          </a:bodyPr>
          <a:lstStyle>
            <a:lvl1pPr lvl="0">
              <a:spcBef>
                <a:spcPts val="0"/>
              </a:spcBef>
              <a:spcAft>
                <a:spcPts val="0"/>
              </a:spcAft>
              <a:buSzPts val="1300"/>
              <a:buNone/>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p:txBody>
      </p:sp>
    </p:spTree>
  </p:cSld>
  <p:clrMapOvr>
    <a:masterClrMapping/>
  </p:clrMapOvr>
  <p:extLst>
    <p:ext uri="{DCECCB84-F9BA-43D5-87BE-67443E8EF086}">
      <p15:sldGuideLst>
        <p15:guide id="1" orient="horz" pos="1620">
          <p15:clr>
            <a:srgbClr val="E46962"/>
          </p15:clr>
        </p15:guide>
        <p15:guide id="2" pos="3024">
          <p15:clr>
            <a:srgbClr val="E46962"/>
          </p15:clr>
        </p15:guide>
        <p15:guide id="3" pos="405">
          <p15:clr>
            <a:srgbClr val="E46962"/>
          </p15:clr>
        </p15:guide>
        <p15:guide id="4" orient="horz" pos="628">
          <p15:clr>
            <a:srgbClr val="E46962"/>
          </p15:clr>
        </p15:guide>
        <p15:guide id="5" pos="5328">
          <p15:clr>
            <a:srgbClr val="E46962"/>
          </p15:clr>
        </p15:guide>
      </p15:sldGuideLst>
    </p:ext>
  </p:extLst>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oints 2_1">
  <p:cSld name="TITLE_1_1_2">
    <p:spTree>
      <p:nvGrpSpPr>
        <p:cNvPr id="82" name="Shape 82"/>
        <p:cNvGrpSpPr/>
        <p:nvPr/>
      </p:nvGrpSpPr>
      <p:grpSpPr>
        <a:xfrm>
          <a:off x="0" y="0"/>
          <a:ext cx="0" cy="0"/>
          <a:chOff x="0" y="0"/>
          <a:chExt cx="0" cy="0"/>
        </a:xfrm>
      </p:grpSpPr>
      <p:sp>
        <p:nvSpPr>
          <p:cNvPr id="83" name="Google Shape;83;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84" name="Google Shape;84;p18"/>
          <p:cNvSpPr txBox="1"/>
          <p:nvPr>
            <p:ph type="title"/>
          </p:nvPr>
        </p:nvSpPr>
        <p:spPr>
          <a:xfrm>
            <a:off x="4135200" y="650250"/>
            <a:ext cx="4270500" cy="726900"/>
          </a:xfrm>
          <a:prstGeom prst="rect">
            <a:avLst/>
          </a:prstGeom>
        </p:spPr>
        <p:txBody>
          <a:bodyPr anchorCtr="0" anchor="ctr"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800"/>
              <a:buNone/>
              <a:defRPr>
                <a:latin typeface="Poppins"/>
                <a:ea typeface="Poppins"/>
                <a:cs typeface="Poppins"/>
                <a:sym typeface="Poppins"/>
              </a:defRPr>
            </a:lvl2pPr>
            <a:lvl3pPr lvl="2">
              <a:spcBef>
                <a:spcPts val="0"/>
              </a:spcBef>
              <a:spcAft>
                <a:spcPts val="0"/>
              </a:spcAft>
              <a:buSzPts val="2800"/>
              <a:buNone/>
              <a:defRPr>
                <a:latin typeface="Poppins"/>
                <a:ea typeface="Poppins"/>
                <a:cs typeface="Poppins"/>
                <a:sym typeface="Poppins"/>
              </a:defRPr>
            </a:lvl3pPr>
            <a:lvl4pPr lvl="3">
              <a:spcBef>
                <a:spcPts val="0"/>
              </a:spcBef>
              <a:spcAft>
                <a:spcPts val="0"/>
              </a:spcAft>
              <a:buSzPts val="2800"/>
              <a:buNone/>
              <a:defRPr>
                <a:latin typeface="Poppins"/>
                <a:ea typeface="Poppins"/>
                <a:cs typeface="Poppins"/>
                <a:sym typeface="Poppins"/>
              </a:defRPr>
            </a:lvl4pPr>
            <a:lvl5pPr lvl="4">
              <a:spcBef>
                <a:spcPts val="0"/>
              </a:spcBef>
              <a:spcAft>
                <a:spcPts val="0"/>
              </a:spcAft>
              <a:buSzPts val="2800"/>
              <a:buNone/>
              <a:defRPr>
                <a:latin typeface="Poppins"/>
                <a:ea typeface="Poppins"/>
                <a:cs typeface="Poppins"/>
                <a:sym typeface="Poppins"/>
              </a:defRPr>
            </a:lvl5pPr>
            <a:lvl6pPr lvl="5">
              <a:spcBef>
                <a:spcPts val="0"/>
              </a:spcBef>
              <a:spcAft>
                <a:spcPts val="0"/>
              </a:spcAft>
              <a:buSzPts val="2800"/>
              <a:buNone/>
              <a:defRPr>
                <a:latin typeface="Poppins"/>
                <a:ea typeface="Poppins"/>
                <a:cs typeface="Poppins"/>
                <a:sym typeface="Poppins"/>
              </a:defRPr>
            </a:lvl6pPr>
            <a:lvl7pPr lvl="6">
              <a:spcBef>
                <a:spcPts val="0"/>
              </a:spcBef>
              <a:spcAft>
                <a:spcPts val="0"/>
              </a:spcAft>
              <a:buSzPts val="2800"/>
              <a:buNone/>
              <a:defRPr>
                <a:latin typeface="Poppins"/>
                <a:ea typeface="Poppins"/>
                <a:cs typeface="Poppins"/>
                <a:sym typeface="Poppins"/>
              </a:defRPr>
            </a:lvl7pPr>
            <a:lvl8pPr lvl="7">
              <a:spcBef>
                <a:spcPts val="0"/>
              </a:spcBef>
              <a:spcAft>
                <a:spcPts val="0"/>
              </a:spcAft>
              <a:buSzPts val="2800"/>
              <a:buNone/>
              <a:defRPr>
                <a:latin typeface="Poppins"/>
                <a:ea typeface="Poppins"/>
                <a:cs typeface="Poppins"/>
                <a:sym typeface="Poppins"/>
              </a:defRPr>
            </a:lvl8pPr>
            <a:lvl9pPr lvl="8">
              <a:spcBef>
                <a:spcPts val="0"/>
              </a:spcBef>
              <a:spcAft>
                <a:spcPts val="0"/>
              </a:spcAft>
              <a:buSzPts val="2800"/>
              <a:buNone/>
              <a:defRPr>
                <a:latin typeface="Poppins"/>
                <a:ea typeface="Poppins"/>
                <a:cs typeface="Poppins"/>
                <a:sym typeface="Poppins"/>
              </a:defRPr>
            </a:lvl9pPr>
          </a:lstStyle>
          <a:p/>
        </p:txBody>
      </p:sp>
      <p:sp>
        <p:nvSpPr>
          <p:cNvPr id="85" name="Google Shape;85;p18"/>
          <p:cNvSpPr txBox="1"/>
          <p:nvPr/>
        </p:nvSpPr>
        <p:spPr>
          <a:xfrm>
            <a:off x="4135195" y="1741075"/>
            <a:ext cx="474900" cy="3078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1" lang="en" sz="2000">
                <a:solidFill>
                  <a:schemeClr val="accent4"/>
                </a:solidFill>
                <a:latin typeface="League Spartan"/>
                <a:ea typeface="League Spartan"/>
                <a:cs typeface="League Spartan"/>
                <a:sym typeface="League Spartan"/>
              </a:rPr>
              <a:t>01</a:t>
            </a:r>
            <a:endParaRPr b="1" sz="2000">
              <a:solidFill>
                <a:schemeClr val="accent4"/>
              </a:solidFill>
              <a:latin typeface="League Spartan"/>
              <a:ea typeface="League Spartan"/>
              <a:cs typeface="League Spartan"/>
              <a:sym typeface="League Spartan"/>
            </a:endParaRPr>
          </a:p>
        </p:txBody>
      </p:sp>
      <p:sp>
        <p:nvSpPr>
          <p:cNvPr id="86" name="Google Shape;86;p18"/>
          <p:cNvSpPr txBox="1"/>
          <p:nvPr>
            <p:ph idx="1" type="subTitle"/>
          </p:nvPr>
        </p:nvSpPr>
        <p:spPr>
          <a:xfrm>
            <a:off x="4678425" y="1687125"/>
            <a:ext cx="3727200" cy="934800"/>
          </a:xfrm>
          <a:prstGeom prst="rect">
            <a:avLst/>
          </a:prstGeom>
        </p:spPr>
        <p:txBody>
          <a:bodyPr anchorCtr="0" anchor="t" bIns="91425" lIns="91425" spcFirstLastPara="1" rIns="91425" wrap="square" tIns="91425">
            <a:normAutofit/>
          </a:bodyPr>
          <a:lstStyle>
            <a:lvl1pPr lvl="0">
              <a:spcBef>
                <a:spcPts val="0"/>
              </a:spcBef>
              <a:spcAft>
                <a:spcPts val="0"/>
              </a:spcAft>
              <a:buSzPts val="1100"/>
              <a:buFont typeface="Open Sans Medium"/>
              <a:buNone/>
              <a:defRPr sz="1100">
                <a:latin typeface="Open Sans Medium"/>
                <a:ea typeface="Open Sans Medium"/>
                <a:cs typeface="Open Sans Medium"/>
                <a:sym typeface="Open Sans Medium"/>
              </a:defRPr>
            </a:lvl1pPr>
            <a:lvl2pPr lvl="1" algn="r">
              <a:spcBef>
                <a:spcPts val="0"/>
              </a:spcBef>
              <a:spcAft>
                <a:spcPts val="0"/>
              </a:spcAft>
              <a:buSzPts val="1100"/>
              <a:buNone/>
              <a:defRPr sz="1100"/>
            </a:lvl2pPr>
            <a:lvl3pPr lvl="2" algn="r">
              <a:spcBef>
                <a:spcPts val="0"/>
              </a:spcBef>
              <a:spcAft>
                <a:spcPts val="0"/>
              </a:spcAft>
              <a:buSzPts val="1100"/>
              <a:buNone/>
              <a:defRPr sz="1100"/>
            </a:lvl3pPr>
            <a:lvl4pPr lvl="3" algn="r">
              <a:spcBef>
                <a:spcPts val="0"/>
              </a:spcBef>
              <a:spcAft>
                <a:spcPts val="0"/>
              </a:spcAft>
              <a:buSzPts val="1100"/>
              <a:buNone/>
              <a:defRPr sz="1100"/>
            </a:lvl4pPr>
            <a:lvl5pPr lvl="4" algn="r">
              <a:spcBef>
                <a:spcPts val="0"/>
              </a:spcBef>
              <a:spcAft>
                <a:spcPts val="0"/>
              </a:spcAft>
              <a:buSzPts val="1100"/>
              <a:buNone/>
              <a:defRPr sz="1100"/>
            </a:lvl5pPr>
            <a:lvl6pPr lvl="5" algn="r">
              <a:spcBef>
                <a:spcPts val="0"/>
              </a:spcBef>
              <a:spcAft>
                <a:spcPts val="0"/>
              </a:spcAft>
              <a:buSzPts val="1100"/>
              <a:buNone/>
              <a:defRPr sz="1100"/>
            </a:lvl6pPr>
            <a:lvl7pPr lvl="6" algn="r">
              <a:spcBef>
                <a:spcPts val="0"/>
              </a:spcBef>
              <a:spcAft>
                <a:spcPts val="0"/>
              </a:spcAft>
              <a:buSzPts val="1100"/>
              <a:buNone/>
              <a:defRPr sz="1100"/>
            </a:lvl7pPr>
            <a:lvl8pPr lvl="7" algn="r">
              <a:spcBef>
                <a:spcPts val="0"/>
              </a:spcBef>
              <a:spcAft>
                <a:spcPts val="0"/>
              </a:spcAft>
              <a:buSzPts val="1100"/>
              <a:buNone/>
              <a:defRPr sz="1100"/>
            </a:lvl8pPr>
            <a:lvl9pPr lvl="8" algn="r">
              <a:spcBef>
                <a:spcPts val="0"/>
              </a:spcBef>
              <a:spcAft>
                <a:spcPts val="0"/>
              </a:spcAft>
              <a:buSzPts val="1100"/>
              <a:buNone/>
              <a:defRPr sz="1100"/>
            </a:lvl9pPr>
          </a:lstStyle>
          <a:p/>
        </p:txBody>
      </p:sp>
      <p:sp>
        <p:nvSpPr>
          <p:cNvPr id="87" name="Google Shape;87;p18"/>
          <p:cNvSpPr txBox="1"/>
          <p:nvPr/>
        </p:nvSpPr>
        <p:spPr>
          <a:xfrm>
            <a:off x="4135195" y="2768100"/>
            <a:ext cx="474900" cy="3078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1" lang="en" sz="2000">
                <a:solidFill>
                  <a:schemeClr val="accent4"/>
                </a:solidFill>
                <a:latin typeface="League Spartan"/>
                <a:ea typeface="League Spartan"/>
                <a:cs typeface="League Spartan"/>
                <a:sym typeface="League Spartan"/>
              </a:rPr>
              <a:t>02</a:t>
            </a:r>
            <a:endParaRPr b="1" sz="2000">
              <a:solidFill>
                <a:schemeClr val="accent4"/>
              </a:solidFill>
              <a:latin typeface="League Spartan"/>
              <a:ea typeface="League Spartan"/>
              <a:cs typeface="League Spartan"/>
              <a:sym typeface="League Spartan"/>
            </a:endParaRPr>
          </a:p>
        </p:txBody>
      </p:sp>
      <p:sp>
        <p:nvSpPr>
          <p:cNvPr id="88" name="Google Shape;88;p18"/>
          <p:cNvSpPr txBox="1"/>
          <p:nvPr>
            <p:ph idx="2" type="subTitle"/>
          </p:nvPr>
        </p:nvSpPr>
        <p:spPr>
          <a:xfrm>
            <a:off x="4678425" y="2726325"/>
            <a:ext cx="3727200" cy="934800"/>
          </a:xfrm>
          <a:prstGeom prst="rect">
            <a:avLst/>
          </a:prstGeom>
        </p:spPr>
        <p:txBody>
          <a:bodyPr anchorCtr="0" anchor="t" bIns="91425" lIns="91425" spcFirstLastPara="1" rIns="91425" wrap="square" tIns="91425">
            <a:normAutofit/>
          </a:bodyPr>
          <a:lstStyle>
            <a:lvl1pPr lvl="0">
              <a:spcBef>
                <a:spcPts val="0"/>
              </a:spcBef>
              <a:spcAft>
                <a:spcPts val="0"/>
              </a:spcAft>
              <a:buSzPts val="1100"/>
              <a:buFont typeface="Open Sans Medium"/>
              <a:buNone/>
              <a:defRPr sz="1100">
                <a:latin typeface="Open Sans Medium"/>
                <a:ea typeface="Open Sans Medium"/>
                <a:cs typeface="Open Sans Medium"/>
                <a:sym typeface="Open Sans Medium"/>
              </a:defRPr>
            </a:lvl1pPr>
            <a:lvl2pPr lvl="1" algn="r">
              <a:spcBef>
                <a:spcPts val="0"/>
              </a:spcBef>
              <a:spcAft>
                <a:spcPts val="0"/>
              </a:spcAft>
              <a:buSzPts val="1100"/>
              <a:buNone/>
              <a:defRPr sz="1100"/>
            </a:lvl2pPr>
            <a:lvl3pPr lvl="2" algn="r">
              <a:spcBef>
                <a:spcPts val="0"/>
              </a:spcBef>
              <a:spcAft>
                <a:spcPts val="0"/>
              </a:spcAft>
              <a:buSzPts val="1100"/>
              <a:buNone/>
              <a:defRPr sz="1100"/>
            </a:lvl3pPr>
            <a:lvl4pPr lvl="3" algn="r">
              <a:spcBef>
                <a:spcPts val="0"/>
              </a:spcBef>
              <a:spcAft>
                <a:spcPts val="0"/>
              </a:spcAft>
              <a:buSzPts val="1100"/>
              <a:buNone/>
              <a:defRPr sz="1100"/>
            </a:lvl4pPr>
            <a:lvl5pPr lvl="4" algn="r">
              <a:spcBef>
                <a:spcPts val="0"/>
              </a:spcBef>
              <a:spcAft>
                <a:spcPts val="0"/>
              </a:spcAft>
              <a:buSzPts val="1100"/>
              <a:buNone/>
              <a:defRPr sz="1100"/>
            </a:lvl5pPr>
            <a:lvl6pPr lvl="5" algn="r">
              <a:spcBef>
                <a:spcPts val="0"/>
              </a:spcBef>
              <a:spcAft>
                <a:spcPts val="0"/>
              </a:spcAft>
              <a:buSzPts val="1100"/>
              <a:buNone/>
              <a:defRPr sz="1100"/>
            </a:lvl6pPr>
            <a:lvl7pPr lvl="6" algn="r">
              <a:spcBef>
                <a:spcPts val="0"/>
              </a:spcBef>
              <a:spcAft>
                <a:spcPts val="0"/>
              </a:spcAft>
              <a:buSzPts val="1100"/>
              <a:buNone/>
              <a:defRPr sz="1100"/>
            </a:lvl7pPr>
            <a:lvl8pPr lvl="7" algn="r">
              <a:spcBef>
                <a:spcPts val="0"/>
              </a:spcBef>
              <a:spcAft>
                <a:spcPts val="0"/>
              </a:spcAft>
              <a:buSzPts val="1100"/>
              <a:buNone/>
              <a:defRPr sz="1100"/>
            </a:lvl8pPr>
            <a:lvl9pPr lvl="8" algn="r">
              <a:spcBef>
                <a:spcPts val="0"/>
              </a:spcBef>
              <a:spcAft>
                <a:spcPts val="0"/>
              </a:spcAft>
              <a:buSzPts val="1100"/>
              <a:buNone/>
              <a:defRPr sz="1100"/>
            </a:lvl9pPr>
          </a:lstStyle>
          <a:p/>
        </p:txBody>
      </p:sp>
      <p:sp>
        <p:nvSpPr>
          <p:cNvPr id="89" name="Google Shape;89;p18"/>
          <p:cNvSpPr/>
          <p:nvPr>
            <p:ph idx="3" type="pic"/>
          </p:nvPr>
        </p:nvSpPr>
        <p:spPr>
          <a:xfrm>
            <a:off x="642700" y="632300"/>
            <a:ext cx="2615100" cy="3918900"/>
          </a:xfrm>
          <a:prstGeom prst="roundRect">
            <a:avLst>
              <a:gd fmla="val 16667" name="adj"/>
            </a:avLst>
          </a:prstGeom>
          <a:noFill/>
          <a:ln>
            <a:noFill/>
          </a:ln>
        </p:spPr>
      </p:sp>
      <p:pic>
        <p:nvPicPr>
          <p:cNvPr id="90" name="Google Shape;90;p18"/>
          <p:cNvPicPr preferRelativeResize="0"/>
          <p:nvPr/>
        </p:nvPicPr>
        <p:blipFill rotWithShape="1">
          <a:blip r:embed="rId2">
            <a:alphaModFix/>
          </a:blip>
          <a:srcRect b="0" l="0" r="49205" t="0"/>
          <a:stretch/>
        </p:blipFill>
        <p:spPr>
          <a:xfrm flipH="1">
            <a:off x="0" y="-348137"/>
            <a:ext cx="1836600" cy="3599400"/>
          </a:xfrm>
          <a:prstGeom prst="rect">
            <a:avLst/>
          </a:prstGeom>
          <a:noFill/>
          <a:ln>
            <a:noFill/>
          </a:ln>
        </p:spPr>
      </p:pic>
      <p:pic>
        <p:nvPicPr>
          <p:cNvPr id="91" name="Google Shape;91;p18"/>
          <p:cNvPicPr preferRelativeResize="0"/>
          <p:nvPr/>
        </p:nvPicPr>
        <p:blipFill rotWithShape="1">
          <a:blip r:embed="rId2">
            <a:alphaModFix/>
          </a:blip>
          <a:srcRect b="0" l="0" r="49205" t="0"/>
          <a:stretch/>
        </p:blipFill>
        <p:spPr>
          <a:xfrm rot="10800000">
            <a:off x="0" y="1892237"/>
            <a:ext cx="1836600" cy="3599400"/>
          </a:xfrm>
          <a:prstGeom prst="rect">
            <a:avLst/>
          </a:prstGeom>
          <a:noFill/>
          <a:ln>
            <a:noFill/>
          </a:ln>
        </p:spPr>
      </p:pic>
      <p:sp>
        <p:nvSpPr>
          <p:cNvPr id="92" name="Google Shape;92;p18"/>
          <p:cNvSpPr/>
          <p:nvPr/>
        </p:nvSpPr>
        <p:spPr>
          <a:xfrm rot="-695">
            <a:off x="8410293" y="4393362"/>
            <a:ext cx="1484700" cy="1476900"/>
          </a:xfrm>
          <a:prstGeom prst="pie">
            <a:avLst>
              <a:gd fmla="val 10804369" name="adj1"/>
              <a:gd fmla="val 16200000" name="adj2"/>
            </a:avLst>
          </a:prstGeom>
          <a:gradFill>
            <a:gsLst>
              <a:gs pos="0">
                <a:srgbClr val="FFC982"/>
              </a:gs>
              <a:gs pos="100000">
                <a:srgbClr val="F58F09"/>
              </a:gs>
            </a:gsLst>
            <a:path path="circle">
              <a:fillToRect b="50%" l="50%" r="50%" t="50%"/>
            </a:path>
            <a:tileRect/>
          </a:grad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2C2C2C"/>
              </a:solidFill>
            </a:endParaRPr>
          </a:p>
        </p:txBody>
      </p:sp>
    </p:spTree>
  </p:cSld>
  <p:clrMapOvr>
    <a:masterClrMapping/>
  </p:clrMapOvr>
  <p:extLst>
    <p:ext uri="{DCECCB84-F9BA-43D5-87BE-67443E8EF086}">
      <p15:sldGuideLst>
        <p15:guide id="1" orient="horz" pos="1620">
          <p15:clr>
            <a:srgbClr val="E46962"/>
          </p15:clr>
        </p15:guide>
        <p15:guide id="2" pos="2664">
          <p15:clr>
            <a:srgbClr val="E46962"/>
          </p15:clr>
        </p15:guide>
        <p15:guide id="3" pos="405">
          <p15:clr>
            <a:srgbClr val="E46962"/>
          </p15:clr>
        </p15:guide>
        <p15:guide id="4" pos="5328">
          <p15:clr>
            <a:srgbClr val="E46962"/>
          </p15:clr>
        </p15:guide>
        <p15:guide id="5" orient="horz" pos="409">
          <p15:clr>
            <a:srgbClr val="E46962"/>
          </p15:clr>
        </p15:guide>
        <p15:guide id="6" orient="horz" pos="1005">
          <p15:clr>
            <a:srgbClr val="E46962"/>
          </p15:clr>
        </p15:guide>
      </p15:sldGuideLst>
    </p:ext>
  </p:extLs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oints 3_2">
  <p:cSld name="TITLE_1_1_2_1_1">
    <p:spTree>
      <p:nvGrpSpPr>
        <p:cNvPr id="93" name="Shape 93"/>
        <p:cNvGrpSpPr/>
        <p:nvPr/>
      </p:nvGrpSpPr>
      <p:grpSpPr>
        <a:xfrm>
          <a:off x="0" y="0"/>
          <a:ext cx="0" cy="0"/>
          <a:chOff x="0" y="0"/>
          <a:chExt cx="0" cy="0"/>
        </a:xfrm>
      </p:grpSpPr>
      <p:sp>
        <p:nvSpPr>
          <p:cNvPr id="94" name="Google Shape;94;p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95" name="Google Shape;95;p19"/>
          <p:cNvSpPr txBox="1"/>
          <p:nvPr>
            <p:ph type="title"/>
          </p:nvPr>
        </p:nvSpPr>
        <p:spPr>
          <a:xfrm>
            <a:off x="642700" y="650250"/>
            <a:ext cx="4270500" cy="726900"/>
          </a:xfrm>
          <a:prstGeom prst="rect">
            <a:avLst/>
          </a:prstGeom>
        </p:spPr>
        <p:txBody>
          <a:bodyPr anchorCtr="0" anchor="ctr"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800"/>
              <a:buNone/>
              <a:defRPr>
                <a:latin typeface="Poppins"/>
                <a:ea typeface="Poppins"/>
                <a:cs typeface="Poppins"/>
                <a:sym typeface="Poppins"/>
              </a:defRPr>
            </a:lvl2pPr>
            <a:lvl3pPr lvl="2">
              <a:spcBef>
                <a:spcPts val="0"/>
              </a:spcBef>
              <a:spcAft>
                <a:spcPts val="0"/>
              </a:spcAft>
              <a:buSzPts val="2800"/>
              <a:buNone/>
              <a:defRPr>
                <a:latin typeface="Poppins"/>
                <a:ea typeface="Poppins"/>
                <a:cs typeface="Poppins"/>
                <a:sym typeface="Poppins"/>
              </a:defRPr>
            </a:lvl3pPr>
            <a:lvl4pPr lvl="3">
              <a:spcBef>
                <a:spcPts val="0"/>
              </a:spcBef>
              <a:spcAft>
                <a:spcPts val="0"/>
              </a:spcAft>
              <a:buSzPts val="2800"/>
              <a:buNone/>
              <a:defRPr>
                <a:latin typeface="Poppins"/>
                <a:ea typeface="Poppins"/>
                <a:cs typeface="Poppins"/>
                <a:sym typeface="Poppins"/>
              </a:defRPr>
            </a:lvl4pPr>
            <a:lvl5pPr lvl="4">
              <a:spcBef>
                <a:spcPts val="0"/>
              </a:spcBef>
              <a:spcAft>
                <a:spcPts val="0"/>
              </a:spcAft>
              <a:buSzPts val="2800"/>
              <a:buNone/>
              <a:defRPr>
                <a:latin typeface="Poppins"/>
                <a:ea typeface="Poppins"/>
                <a:cs typeface="Poppins"/>
                <a:sym typeface="Poppins"/>
              </a:defRPr>
            </a:lvl5pPr>
            <a:lvl6pPr lvl="5">
              <a:spcBef>
                <a:spcPts val="0"/>
              </a:spcBef>
              <a:spcAft>
                <a:spcPts val="0"/>
              </a:spcAft>
              <a:buSzPts val="2800"/>
              <a:buNone/>
              <a:defRPr>
                <a:latin typeface="Poppins"/>
                <a:ea typeface="Poppins"/>
                <a:cs typeface="Poppins"/>
                <a:sym typeface="Poppins"/>
              </a:defRPr>
            </a:lvl6pPr>
            <a:lvl7pPr lvl="6">
              <a:spcBef>
                <a:spcPts val="0"/>
              </a:spcBef>
              <a:spcAft>
                <a:spcPts val="0"/>
              </a:spcAft>
              <a:buSzPts val="2800"/>
              <a:buNone/>
              <a:defRPr>
                <a:latin typeface="Poppins"/>
                <a:ea typeface="Poppins"/>
                <a:cs typeface="Poppins"/>
                <a:sym typeface="Poppins"/>
              </a:defRPr>
            </a:lvl7pPr>
            <a:lvl8pPr lvl="7">
              <a:spcBef>
                <a:spcPts val="0"/>
              </a:spcBef>
              <a:spcAft>
                <a:spcPts val="0"/>
              </a:spcAft>
              <a:buSzPts val="2800"/>
              <a:buNone/>
              <a:defRPr>
                <a:latin typeface="Poppins"/>
                <a:ea typeface="Poppins"/>
                <a:cs typeface="Poppins"/>
                <a:sym typeface="Poppins"/>
              </a:defRPr>
            </a:lvl8pPr>
            <a:lvl9pPr lvl="8">
              <a:spcBef>
                <a:spcPts val="0"/>
              </a:spcBef>
              <a:spcAft>
                <a:spcPts val="0"/>
              </a:spcAft>
              <a:buSzPts val="2800"/>
              <a:buNone/>
              <a:defRPr>
                <a:latin typeface="Poppins"/>
                <a:ea typeface="Poppins"/>
                <a:cs typeface="Poppins"/>
                <a:sym typeface="Poppins"/>
              </a:defRPr>
            </a:lvl9pPr>
          </a:lstStyle>
          <a:p/>
        </p:txBody>
      </p:sp>
      <p:sp>
        <p:nvSpPr>
          <p:cNvPr id="96" name="Google Shape;96;p19"/>
          <p:cNvSpPr txBox="1"/>
          <p:nvPr/>
        </p:nvSpPr>
        <p:spPr>
          <a:xfrm>
            <a:off x="642695" y="1741075"/>
            <a:ext cx="474900" cy="3078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1" lang="en" sz="2000">
                <a:solidFill>
                  <a:schemeClr val="accent4"/>
                </a:solidFill>
                <a:latin typeface="Poppins"/>
                <a:ea typeface="Poppins"/>
                <a:cs typeface="Poppins"/>
                <a:sym typeface="Poppins"/>
              </a:rPr>
              <a:t>01</a:t>
            </a:r>
            <a:endParaRPr sz="2000">
              <a:solidFill>
                <a:schemeClr val="accent4"/>
              </a:solidFill>
            </a:endParaRPr>
          </a:p>
        </p:txBody>
      </p:sp>
      <p:sp>
        <p:nvSpPr>
          <p:cNvPr id="97" name="Google Shape;97;p19"/>
          <p:cNvSpPr txBox="1"/>
          <p:nvPr>
            <p:ph idx="1" type="subTitle"/>
          </p:nvPr>
        </p:nvSpPr>
        <p:spPr>
          <a:xfrm>
            <a:off x="1185925" y="1687125"/>
            <a:ext cx="3727200" cy="934800"/>
          </a:xfrm>
          <a:prstGeom prst="rect">
            <a:avLst/>
          </a:prstGeom>
        </p:spPr>
        <p:txBody>
          <a:bodyPr anchorCtr="0" anchor="t" bIns="91425" lIns="91425" spcFirstLastPara="1" rIns="91425" wrap="square" tIns="91425">
            <a:normAutofit/>
          </a:bodyPr>
          <a:lstStyle>
            <a:lvl1pPr lvl="0">
              <a:spcBef>
                <a:spcPts val="0"/>
              </a:spcBef>
              <a:spcAft>
                <a:spcPts val="0"/>
              </a:spcAft>
              <a:buSzPts val="1100"/>
              <a:buFont typeface="Open Sans Medium"/>
              <a:buNone/>
              <a:defRPr sz="1100">
                <a:latin typeface="Open Sans Medium"/>
                <a:ea typeface="Open Sans Medium"/>
                <a:cs typeface="Open Sans Medium"/>
                <a:sym typeface="Open Sans Medium"/>
              </a:defRPr>
            </a:lvl1pPr>
            <a:lvl2pPr lvl="1" algn="r">
              <a:spcBef>
                <a:spcPts val="0"/>
              </a:spcBef>
              <a:spcAft>
                <a:spcPts val="0"/>
              </a:spcAft>
              <a:buSzPts val="1100"/>
              <a:buNone/>
              <a:defRPr sz="1100"/>
            </a:lvl2pPr>
            <a:lvl3pPr lvl="2" algn="r">
              <a:spcBef>
                <a:spcPts val="0"/>
              </a:spcBef>
              <a:spcAft>
                <a:spcPts val="0"/>
              </a:spcAft>
              <a:buSzPts val="1100"/>
              <a:buNone/>
              <a:defRPr sz="1100"/>
            </a:lvl3pPr>
            <a:lvl4pPr lvl="3" algn="r">
              <a:spcBef>
                <a:spcPts val="0"/>
              </a:spcBef>
              <a:spcAft>
                <a:spcPts val="0"/>
              </a:spcAft>
              <a:buSzPts val="1100"/>
              <a:buNone/>
              <a:defRPr sz="1100"/>
            </a:lvl4pPr>
            <a:lvl5pPr lvl="4" algn="r">
              <a:spcBef>
                <a:spcPts val="0"/>
              </a:spcBef>
              <a:spcAft>
                <a:spcPts val="0"/>
              </a:spcAft>
              <a:buSzPts val="1100"/>
              <a:buNone/>
              <a:defRPr sz="1100"/>
            </a:lvl5pPr>
            <a:lvl6pPr lvl="5" algn="r">
              <a:spcBef>
                <a:spcPts val="0"/>
              </a:spcBef>
              <a:spcAft>
                <a:spcPts val="0"/>
              </a:spcAft>
              <a:buSzPts val="1100"/>
              <a:buNone/>
              <a:defRPr sz="1100"/>
            </a:lvl6pPr>
            <a:lvl7pPr lvl="6" algn="r">
              <a:spcBef>
                <a:spcPts val="0"/>
              </a:spcBef>
              <a:spcAft>
                <a:spcPts val="0"/>
              </a:spcAft>
              <a:buSzPts val="1100"/>
              <a:buNone/>
              <a:defRPr sz="1100"/>
            </a:lvl7pPr>
            <a:lvl8pPr lvl="7" algn="r">
              <a:spcBef>
                <a:spcPts val="0"/>
              </a:spcBef>
              <a:spcAft>
                <a:spcPts val="0"/>
              </a:spcAft>
              <a:buSzPts val="1100"/>
              <a:buNone/>
              <a:defRPr sz="1100"/>
            </a:lvl8pPr>
            <a:lvl9pPr lvl="8" algn="r">
              <a:spcBef>
                <a:spcPts val="0"/>
              </a:spcBef>
              <a:spcAft>
                <a:spcPts val="0"/>
              </a:spcAft>
              <a:buSzPts val="1100"/>
              <a:buNone/>
              <a:defRPr sz="1100"/>
            </a:lvl9pPr>
          </a:lstStyle>
          <a:p/>
        </p:txBody>
      </p:sp>
      <p:sp>
        <p:nvSpPr>
          <p:cNvPr id="98" name="Google Shape;98;p19"/>
          <p:cNvSpPr txBox="1"/>
          <p:nvPr/>
        </p:nvSpPr>
        <p:spPr>
          <a:xfrm>
            <a:off x="642695" y="2768100"/>
            <a:ext cx="474900" cy="3078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1" lang="en" sz="2000">
                <a:solidFill>
                  <a:schemeClr val="accent4"/>
                </a:solidFill>
                <a:latin typeface="Poppins"/>
                <a:ea typeface="Poppins"/>
                <a:cs typeface="Poppins"/>
                <a:sym typeface="Poppins"/>
              </a:rPr>
              <a:t>02</a:t>
            </a:r>
            <a:endParaRPr sz="2000">
              <a:solidFill>
                <a:schemeClr val="accent4"/>
              </a:solidFill>
            </a:endParaRPr>
          </a:p>
        </p:txBody>
      </p:sp>
      <p:sp>
        <p:nvSpPr>
          <p:cNvPr id="99" name="Google Shape;99;p19"/>
          <p:cNvSpPr txBox="1"/>
          <p:nvPr>
            <p:ph idx="2" type="subTitle"/>
          </p:nvPr>
        </p:nvSpPr>
        <p:spPr>
          <a:xfrm>
            <a:off x="1185925" y="2726325"/>
            <a:ext cx="3727200" cy="934800"/>
          </a:xfrm>
          <a:prstGeom prst="rect">
            <a:avLst/>
          </a:prstGeom>
        </p:spPr>
        <p:txBody>
          <a:bodyPr anchorCtr="0" anchor="t" bIns="91425" lIns="91425" spcFirstLastPara="1" rIns="91425" wrap="square" tIns="91425">
            <a:normAutofit/>
          </a:bodyPr>
          <a:lstStyle>
            <a:lvl1pPr lvl="0">
              <a:spcBef>
                <a:spcPts val="0"/>
              </a:spcBef>
              <a:spcAft>
                <a:spcPts val="0"/>
              </a:spcAft>
              <a:buSzPts val="1100"/>
              <a:buFont typeface="Open Sans Medium"/>
              <a:buNone/>
              <a:defRPr sz="1100">
                <a:latin typeface="Open Sans Medium"/>
                <a:ea typeface="Open Sans Medium"/>
                <a:cs typeface="Open Sans Medium"/>
                <a:sym typeface="Open Sans Medium"/>
              </a:defRPr>
            </a:lvl1pPr>
            <a:lvl2pPr lvl="1" algn="r">
              <a:spcBef>
                <a:spcPts val="0"/>
              </a:spcBef>
              <a:spcAft>
                <a:spcPts val="0"/>
              </a:spcAft>
              <a:buSzPts val="1100"/>
              <a:buNone/>
              <a:defRPr sz="1100"/>
            </a:lvl2pPr>
            <a:lvl3pPr lvl="2" algn="r">
              <a:spcBef>
                <a:spcPts val="0"/>
              </a:spcBef>
              <a:spcAft>
                <a:spcPts val="0"/>
              </a:spcAft>
              <a:buSzPts val="1100"/>
              <a:buNone/>
              <a:defRPr sz="1100"/>
            </a:lvl3pPr>
            <a:lvl4pPr lvl="3" algn="r">
              <a:spcBef>
                <a:spcPts val="0"/>
              </a:spcBef>
              <a:spcAft>
                <a:spcPts val="0"/>
              </a:spcAft>
              <a:buSzPts val="1100"/>
              <a:buNone/>
              <a:defRPr sz="1100"/>
            </a:lvl4pPr>
            <a:lvl5pPr lvl="4" algn="r">
              <a:spcBef>
                <a:spcPts val="0"/>
              </a:spcBef>
              <a:spcAft>
                <a:spcPts val="0"/>
              </a:spcAft>
              <a:buSzPts val="1100"/>
              <a:buNone/>
              <a:defRPr sz="1100"/>
            </a:lvl5pPr>
            <a:lvl6pPr lvl="5" algn="r">
              <a:spcBef>
                <a:spcPts val="0"/>
              </a:spcBef>
              <a:spcAft>
                <a:spcPts val="0"/>
              </a:spcAft>
              <a:buSzPts val="1100"/>
              <a:buNone/>
              <a:defRPr sz="1100"/>
            </a:lvl6pPr>
            <a:lvl7pPr lvl="6" algn="r">
              <a:spcBef>
                <a:spcPts val="0"/>
              </a:spcBef>
              <a:spcAft>
                <a:spcPts val="0"/>
              </a:spcAft>
              <a:buSzPts val="1100"/>
              <a:buNone/>
              <a:defRPr sz="1100"/>
            </a:lvl7pPr>
            <a:lvl8pPr lvl="7" algn="r">
              <a:spcBef>
                <a:spcPts val="0"/>
              </a:spcBef>
              <a:spcAft>
                <a:spcPts val="0"/>
              </a:spcAft>
              <a:buSzPts val="1100"/>
              <a:buNone/>
              <a:defRPr sz="1100"/>
            </a:lvl8pPr>
            <a:lvl9pPr lvl="8" algn="r">
              <a:spcBef>
                <a:spcPts val="0"/>
              </a:spcBef>
              <a:spcAft>
                <a:spcPts val="0"/>
              </a:spcAft>
              <a:buSzPts val="1100"/>
              <a:buNone/>
              <a:defRPr sz="1100"/>
            </a:lvl9pPr>
          </a:lstStyle>
          <a:p/>
        </p:txBody>
      </p:sp>
      <p:sp>
        <p:nvSpPr>
          <p:cNvPr id="100" name="Google Shape;100;p19"/>
          <p:cNvSpPr txBox="1"/>
          <p:nvPr/>
        </p:nvSpPr>
        <p:spPr>
          <a:xfrm>
            <a:off x="642695" y="3807300"/>
            <a:ext cx="474900" cy="3078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1" lang="en" sz="2000">
                <a:solidFill>
                  <a:schemeClr val="accent4"/>
                </a:solidFill>
                <a:latin typeface="Poppins"/>
                <a:ea typeface="Poppins"/>
                <a:cs typeface="Poppins"/>
                <a:sym typeface="Poppins"/>
              </a:rPr>
              <a:t>03</a:t>
            </a:r>
            <a:endParaRPr sz="2000">
              <a:solidFill>
                <a:schemeClr val="accent4"/>
              </a:solidFill>
            </a:endParaRPr>
          </a:p>
        </p:txBody>
      </p:sp>
      <p:sp>
        <p:nvSpPr>
          <p:cNvPr id="101" name="Google Shape;101;p19"/>
          <p:cNvSpPr txBox="1"/>
          <p:nvPr>
            <p:ph idx="3" type="subTitle"/>
          </p:nvPr>
        </p:nvSpPr>
        <p:spPr>
          <a:xfrm>
            <a:off x="1185925" y="3765525"/>
            <a:ext cx="3727200" cy="934800"/>
          </a:xfrm>
          <a:prstGeom prst="rect">
            <a:avLst/>
          </a:prstGeom>
        </p:spPr>
        <p:txBody>
          <a:bodyPr anchorCtr="0" anchor="t" bIns="91425" lIns="91425" spcFirstLastPara="1" rIns="91425" wrap="square" tIns="91425">
            <a:normAutofit/>
          </a:bodyPr>
          <a:lstStyle>
            <a:lvl1pPr lvl="0">
              <a:spcBef>
                <a:spcPts val="0"/>
              </a:spcBef>
              <a:spcAft>
                <a:spcPts val="0"/>
              </a:spcAft>
              <a:buSzPts val="1100"/>
              <a:buFont typeface="Open Sans Medium"/>
              <a:buNone/>
              <a:defRPr sz="1100">
                <a:latin typeface="Open Sans Medium"/>
                <a:ea typeface="Open Sans Medium"/>
                <a:cs typeface="Open Sans Medium"/>
                <a:sym typeface="Open Sans Medium"/>
              </a:defRPr>
            </a:lvl1pPr>
            <a:lvl2pPr lvl="1" algn="r">
              <a:spcBef>
                <a:spcPts val="0"/>
              </a:spcBef>
              <a:spcAft>
                <a:spcPts val="0"/>
              </a:spcAft>
              <a:buSzPts val="1100"/>
              <a:buNone/>
              <a:defRPr sz="1100"/>
            </a:lvl2pPr>
            <a:lvl3pPr lvl="2" algn="r">
              <a:spcBef>
                <a:spcPts val="0"/>
              </a:spcBef>
              <a:spcAft>
                <a:spcPts val="0"/>
              </a:spcAft>
              <a:buSzPts val="1100"/>
              <a:buNone/>
              <a:defRPr sz="1100"/>
            </a:lvl3pPr>
            <a:lvl4pPr lvl="3" algn="r">
              <a:spcBef>
                <a:spcPts val="0"/>
              </a:spcBef>
              <a:spcAft>
                <a:spcPts val="0"/>
              </a:spcAft>
              <a:buSzPts val="1100"/>
              <a:buNone/>
              <a:defRPr sz="1100"/>
            </a:lvl4pPr>
            <a:lvl5pPr lvl="4" algn="r">
              <a:spcBef>
                <a:spcPts val="0"/>
              </a:spcBef>
              <a:spcAft>
                <a:spcPts val="0"/>
              </a:spcAft>
              <a:buSzPts val="1100"/>
              <a:buNone/>
              <a:defRPr sz="1100"/>
            </a:lvl5pPr>
            <a:lvl6pPr lvl="5" algn="r">
              <a:spcBef>
                <a:spcPts val="0"/>
              </a:spcBef>
              <a:spcAft>
                <a:spcPts val="0"/>
              </a:spcAft>
              <a:buSzPts val="1100"/>
              <a:buNone/>
              <a:defRPr sz="1100"/>
            </a:lvl6pPr>
            <a:lvl7pPr lvl="6" algn="r">
              <a:spcBef>
                <a:spcPts val="0"/>
              </a:spcBef>
              <a:spcAft>
                <a:spcPts val="0"/>
              </a:spcAft>
              <a:buSzPts val="1100"/>
              <a:buNone/>
              <a:defRPr sz="1100"/>
            </a:lvl7pPr>
            <a:lvl8pPr lvl="7" algn="r">
              <a:spcBef>
                <a:spcPts val="0"/>
              </a:spcBef>
              <a:spcAft>
                <a:spcPts val="0"/>
              </a:spcAft>
              <a:buSzPts val="1100"/>
              <a:buNone/>
              <a:defRPr sz="1100"/>
            </a:lvl8pPr>
            <a:lvl9pPr lvl="8" algn="r">
              <a:spcBef>
                <a:spcPts val="0"/>
              </a:spcBef>
              <a:spcAft>
                <a:spcPts val="0"/>
              </a:spcAft>
              <a:buSzPts val="1100"/>
              <a:buNone/>
              <a:defRPr sz="1100"/>
            </a:lvl9pPr>
          </a:lstStyle>
          <a:p/>
        </p:txBody>
      </p:sp>
      <p:pic>
        <p:nvPicPr>
          <p:cNvPr id="102" name="Google Shape;102;p19"/>
          <p:cNvPicPr preferRelativeResize="0"/>
          <p:nvPr/>
        </p:nvPicPr>
        <p:blipFill>
          <a:blip r:embed="rId2">
            <a:alphaModFix/>
          </a:blip>
          <a:stretch>
            <a:fillRect/>
          </a:stretch>
        </p:blipFill>
        <p:spPr>
          <a:xfrm>
            <a:off x="5899075" y="1913100"/>
            <a:ext cx="3244926" cy="3230399"/>
          </a:xfrm>
          <a:prstGeom prst="rect">
            <a:avLst/>
          </a:prstGeom>
          <a:noFill/>
          <a:ln>
            <a:noFill/>
          </a:ln>
        </p:spPr>
      </p:pic>
      <p:sp>
        <p:nvSpPr>
          <p:cNvPr id="103" name="Google Shape;103;p19"/>
          <p:cNvSpPr/>
          <p:nvPr>
            <p:ph idx="4" type="pic"/>
          </p:nvPr>
        </p:nvSpPr>
        <p:spPr>
          <a:xfrm>
            <a:off x="5843075" y="632300"/>
            <a:ext cx="2615100" cy="3918900"/>
          </a:xfrm>
          <a:prstGeom prst="roundRect">
            <a:avLst>
              <a:gd fmla="val 16667" name="adj"/>
            </a:avLst>
          </a:prstGeom>
          <a:noFill/>
          <a:ln>
            <a:noFill/>
          </a:ln>
        </p:spPr>
      </p:sp>
    </p:spTree>
  </p:cSld>
  <p:clrMapOvr>
    <a:masterClrMapping/>
  </p:clrMapOvr>
  <p:extLst>
    <p:ext uri="{DCECCB84-F9BA-43D5-87BE-67443E8EF086}">
      <p15:sldGuideLst>
        <p15:guide id="1" orient="horz" pos="1620">
          <p15:clr>
            <a:srgbClr val="E46962"/>
          </p15:clr>
        </p15:guide>
        <p15:guide id="2" pos="2664">
          <p15:clr>
            <a:srgbClr val="E46962"/>
          </p15:clr>
        </p15:guide>
        <p15:guide id="3" pos="405">
          <p15:clr>
            <a:srgbClr val="E46962"/>
          </p15:clr>
        </p15:guide>
        <p15:guide id="4" pos="5328">
          <p15:clr>
            <a:srgbClr val="E46962"/>
          </p15:clr>
        </p15:guide>
        <p15:guide id="5" orient="horz" pos="409">
          <p15:clr>
            <a:srgbClr val="E46962"/>
          </p15:clr>
        </p15:guide>
        <p15:guide id="6" orient="horz" pos="1005">
          <p15:clr>
            <a:srgbClr val="E46962"/>
          </p15:clr>
        </p15:guide>
      </p15:sldGuideLst>
    </p:ext>
  </p:extLst>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oints 2_2">
  <p:cSld name="TITLE_1_1_2_1">
    <p:spTree>
      <p:nvGrpSpPr>
        <p:cNvPr id="104" name="Shape 104"/>
        <p:cNvGrpSpPr/>
        <p:nvPr/>
      </p:nvGrpSpPr>
      <p:grpSpPr>
        <a:xfrm>
          <a:off x="0" y="0"/>
          <a:ext cx="0" cy="0"/>
          <a:chOff x="0" y="0"/>
          <a:chExt cx="0" cy="0"/>
        </a:xfrm>
      </p:grpSpPr>
      <p:sp>
        <p:nvSpPr>
          <p:cNvPr id="105" name="Google Shape;105;p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06" name="Google Shape;106;p20"/>
          <p:cNvSpPr txBox="1"/>
          <p:nvPr>
            <p:ph type="title"/>
          </p:nvPr>
        </p:nvSpPr>
        <p:spPr>
          <a:xfrm>
            <a:off x="642700" y="650250"/>
            <a:ext cx="4270500" cy="726900"/>
          </a:xfrm>
          <a:prstGeom prst="rect">
            <a:avLst/>
          </a:prstGeom>
        </p:spPr>
        <p:txBody>
          <a:bodyPr anchorCtr="0" anchor="ctr"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800"/>
              <a:buNone/>
              <a:defRPr>
                <a:latin typeface="Poppins"/>
                <a:ea typeface="Poppins"/>
                <a:cs typeface="Poppins"/>
                <a:sym typeface="Poppins"/>
              </a:defRPr>
            </a:lvl2pPr>
            <a:lvl3pPr lvl="2">
              <a:spcBef>
                <a:spcPts val="0"/>
              </a:spcBef>
              <a:spcAft>
                <a:spcPts val="0"/>
              </a:spcAft>
              <a:buSzPts val="2800"/>
              <a:buNone/>
              <a:defRPr>
                <a:latin typeface="Poppins"/>
                <a:ea typeface="Poppins"/>
                <a:cs typeface="Poppins"/>
                <a:sym typeface="Poppins"/>
              </a:defRPr>
            </a:lvl3pPr>
            <a:lvl4pPr lvl="3">
              <a:spcBef>
                <a:spcPts val="0"/>
              </a:spcBef>
              <a:spcAft>
                <a:spcPts val="0"/>
              </a:spcAft>
              <a:buSzPts val="2800"/>
              <a:buNone/>
              <a:defRPr>
                <a:latin typeface="Poppins"/>
                <a:ea typeface="Poppins"/>
                <a:cs typeface="Poppins"/>
                <a:sym typeface="Poppins"/>
              </a:defRPr>
            </a:lvl4pPr>
            <a:lvl5pPr lvl="4">
              <a:spcBef>
                <a:spcPts val="0"/>
              </a:spcBef>
              <a:spcAft>
                <a:spcPts val="0"/>
              </a:spcAft>
              <a:buSzPts val="2800"/>
              <a:buNone/>
              <a:defRPr>
                <a:latin typeface="Poppins"/>
                <a:ea typeface="Poppins"/>
                <a:cs typeface="Poppins"/>
                <a:sym typeface="Poppins"/>
              </a:defRPr>
            </a:lvl5pPr>
            <a:lvl6pPr lvl="5">
              <a:spcBef>
                <a:spcPts val="0"/>
              </a:spcBef>
              <a:spcAft>
                <a:spcPts val="0"/>
              </a:spcAft>
              <a:buSzPts val="2800"/>
              <a:buNone/>
              <a:defRPr>
                <a:latin typeface="Poppins"/>
                <a:ea typeface="Poppins"/>
                <a:cs typeface="Poppins"/>
                <a:sym typeface="Poppins"/>
              </a:defRPr>
            </a:lvl6pPr>
            <a:lvl7pPr lvl="6">
              <a:spcBef>
                <a:spcPts val="0"/>
              </a:spcBef>
              <a:spcAft>
                <a:spcPts val="0"/>
              </a:spcAft>
              <a:buSzPts val="2800"/>
              <a:buNone/>
              <a:defRPr>
                <a:latin typeface="Poppins"/>
                <a:ea typeface="Poppins"/>
                <a:cs typeface="Poppins"/>
                <a:sym typeface="Poppins"/>
              </a:defRPr>
            </a:lvl7pPr>
            <a:lvl8pPr lvl="7">
              <a:spcBef>
                <a:spcPts val="0"/>
              </a:spcBef>
              <a:spcAft>
                <a:spcPts val="0"/>
              </a:spcAft>
              <a:buSzPts val="2800"/>
              <a:buNone/>
              <a:defRPr>
                <a:latin typeface="Poppins"/>
                <a:ea typeface="Poppins"/>
                <a:cs typeface="Poppins"/>
                <a:sym typeface="Poppins"/>
              </a:defRPr>
            </a:lvl8pPr>
            <a:lvl9pPr lvl="8">
              <a:spcBef>
                <a:spcPts val="0"/>
              </a:spcBef>
              <a:spcAft>
                <a:spcPts val="0"/>
              </a:spcAft>
              <a:buSzPts val="2800"/>
              <a:buNone/>
              <a:defRPr>
                <a:latin typeface="Poppins"/>
                <a:ea typeface="Poppins"/>
                <a:cs typeface="Poppins"/>
                <a:sym typeface="Poppins"/>
              </a:defRPr>
            </a:lvl9pPr>
          </a:lstStyle>
          <a:p/>
        </p:txBody>
      </p:sp>
      <p:sp>
        <p:nvSpPr>
          <p:cNvPr id="107" name="Google Shape;107;p20"/>
          <p:cNvSpPr txBox="1"/>
          <p:nvPr/>
        </p:nvSpPr>
        <p:spPr>
          <a:xfrm>
            <a:off x="642695" y="1741075"/>
            <a:ext cx="474900" cy="3078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1" lang="en" sz="2000">
                <a:solidFill>
                  <a:schemeClr val="accent4"/>
                </a:solidFill>
                <a:latin typeface="League Spartan"/>
                <a:ea typeface="League Spartan"/>
                <a:cs typeface="League Spartan"/>
                <a:sym typeface="League Spartan"/>
              </a:rPr>
              <a:t>01</a:t>
            </a:r>
            <a:endParaRPr b="1" sz="2000">
              <a:solidFill>
                <a:schemeClr val="accent4"/>
              </a:solidFill>
              <a:latin typeface="League Spartan"/>
              <a:ea typeface="League Spartan"/>
              <a:cs typeface="League Spartan"/>
              <a:sym typeface="League Spartan"/>
            </a:endParaRPr>
          </a:p>
        </p:txBody>
      </p:sp>
      <p:sp>
        <p:nvSpPr>
          <p:cNvPr id="108" name="Google Shape;108;p20"/>
          <p:cNvSpPr txBox="1"/>
          <p:nvPr>
            <p:ph idx="1" type="subTitle"/>
          </p:nvPr>
        </p:nvSpPr>
        <p:spPr>
          <a:xfrm>
            <a:off x="1185925" y="1687125"/>
            <a:ext cx="3727200" cy="934800"/>
          </a:xfrm>
          <a:prstGeom prst="rect">
            <a:avLst/>
          </a:prstGeom>
        </p:spPr>
        <p:txBody>
          <a:bodyPr anchorCtr="0" anchor="t" bIns="91425" lIns="91425" spcFirstLastPara="1" rIns="91425" wrap="square" tIns="91425">
            <a:normAutofit/>
          </a:bodyPr>
          <a:lstStyle>
            <a:lvl1pPr lvl="0">
              <a:spcBef>
                <a:spcPts val="0"/>
              </a:spcBef>
              <a:spcAft>
                <a:spcPts val="0"/>
              </a:spcAft>
              <a:buSzPts val="1100"/>
              <a:buFont typeface="Open Sans Medium"/>
              <a:buNone/>
              <a:defRPr sz="1100">
                <a:latin typeface="Open Sans Medium"/>
                <a:ea typeface="Open Sans Medium"/>
                <a:cs typeface="Open Sans Medium"/>
                <a:sym typeface="Open Sans Medium"/>
              </a:defRPr>
            </a:lvl1pPr>
            <a:lvl2pPr lvl="1" algn="r">
              <a:spcBef>
                <a:spcPts val="0"/>
              </a:spcBef>
              <a:spcAft>
                <a:spcPts val="0"/>
              </a:spcAft>
              <a:buSzPts val="1100"/>
              <a:buNone/>
              <a:defRPr sz="1100"/>
            </a:lvl2pPr>
            <a:lvl3pPr lvl="2" algn="r">
              <a:spcBef>
                <a:spcPts val="0"/>
              </a:spcBef>
              <a:spcAft>
                <a:spcPts val="0"/>
              </a:spcAft>
              <a:buSzPts val="1100"/>
              <a:buNone/>
              <a:defRPr sz="1100"/>
            </a:lvl3pPr>
            <a:lvl4pPr lvl="3" algn="r">
              <a:spcBef>
                <a:spcPts val="0"/>
              </a:spcBef>
              <a:spcAft>
                <a:spcPts val="0"/>
              </a:spcAft>
              <a:buSzPts val="1100"/>
              <a:buNone/>
              <a:defRPr sz="1100"/>
            </a:lvl4pPr>
            <a:lvl5pPr lvl="4" algn="r">
              <a:spcBef>
                <a:spcPts val="0"/>
              </a:spcBef>
              <a:spcAft>
                <a:spcPts val="0"/>
              </a:spcAft>
              <a:buSzPts val="1100"/>
              <a:buNone/>
              <a:defRPr sz="1100"/>
            </a:lvl5pPr>
            <a:lvl6pPr lvl="5" algn="r">
              <a:spcBef>
                <a:spcPts val="0"/>
              </a:spcBef>
              <a:spcAft>
                <a:spcPts val="0"/>
              </a:spcAft>
              <a:buSzPts val="1100"/>
              <a:buNone/>
              <a:defRPr sz="1100"/>
            </a:lvl6pPr>
            <a:lvl7pPr lvl="6" algn="r">
              <a:spcBef>
                <a:spcPts val="0"/>
              </a:spcBef>
              <a:spcAft>
                <a:spcPts val="0"/>
              </a:spcAft>
              <a:buSzPts val="1100"/>
              <a:buNone/>
              <a:defRPr sz="1100"/>
            </a:lvl7pPr>
            <a:lvl8pPr lvl="7" algn="r">
              <a:spcBef>
                <a:spcPts val="0"/>
              </a:spcBef>
              <a:spcAft>
                <a:spcPts val="0"/>
              </a:spcAft>
              <a:buSzPts val="1100"/>
              <a:buNone/>
              <a:defRPr sz="1100"/>
            </a:lvl8pPr>
            <a:lvl9pPr lvl="8" algn="r">
              <a:spcBef>
                <a:spcPts val="0"/>
              </a:spcBef>
              <a:spcAft>
                <a:spcPts val="0"/>
              </a:spcAft>
              <a:buSzPts val="1100"/>
              <a:buNone/>
              <a:defRPr sz="1100"/>
            </a:lvl9pPr>
          </a:lstStyle>
          <a:p/>
        </p:txBody>
      </p:sp>
      <p:sp>
        <p:nvSpPr>
          <p:cNvPr id="109" name="Google Shape;109;p20"/>
          <p:cNvSpPr txBox="1"/>
          <p:nvPr/>
        </p:nvSpPr>
        <p:spPr>
          <a:xfrm>
            <a:off x="642695" y="2768100"/>
            <a:ext cx="474900" cy="3078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1" lang="en" sz="2000">
                <a:solidFill>
                  <a:schemeClr val="accent4"/>
                </a:solidFill>
                <a:latin typeface="League Spartan"/>
                <a:ea typeface="League Spartan"/>
                <a:cs typeface="League Spartan"/>
                <a:sym typeface="League Spartan"/>
              </a:rPr>
              <a:t>02</a:t>
            </a:r>
            <a:endParaRPr b="1" sz="2000">
              <a:solidFill>
                <a:schemeClr val="accent4"/>
              </a:solidFill>
              <a:latin typeface="League Spartan"/>
              <a:ea typeface="League Spartan"/>
              <a:cs typeface="League Spartan"/>
              <a:sym typeface="League Spartan"/>
            </a:endParaRPr>
          </a:p>
        </p:txBody>
      </p:sp>
      <p:sp>
        <p:nvSpPr>
          <p:cNvPr id="110" name="Google Shape;110;p20"/>
          <p:cNvSpPr txBox="1"/>
          <p:nvPr>
            <p:ph idx="2" type="subTitle"/>
          </p:nvPr>
        </p:nvSpPr>
        <p:spPr>
          <a:xfrm>
            <a:off x="1185925" y="2726325"/>
            <a:ext cx="3727200" cy="934800"/>
          </a:xfrm>
          <a:prstGeom prst="rect">
            <a:avLst/>
          </a:prstGeom>
        </p:spPr>
        <p:txBody>
          <a:bodyPr anchorCtr="0" anchor="t" bIns="91425" lIns="91425" spcFirstLastPara="1" rIns="91425" wrap="square" tIns="91425">
            <a:normAutofit/>
          </a:bodyPr>
          <a:lstStyle>
            <a:lvl1pPr lvl="0">
              <a:spcBef>
                <a:spcPts val="0"/>
              </a:spcBef>
              <a:spcAft>
                <a:spcPts val="0"/>
              </a:spcAft>
              <a:buSzPts val="1100"/>
              <a:buFont typeface="Open Sans Medium"/>
              <a:buNone/>
              <a:defRPr sz="1100">
                <a:latin typeface="Open Sans Medium"/>
                <a:ea typeface="Open Sans Medium"/>
                <a:cs typeface="Open Sans Medium"/>
                <a:sym typeface="Open Sans Medium"/>
              </a:defRPr>
            </a:lvl1pPr>
            <a:lvl2pPr lvl="1" algn="r">
              <a:spcBef>
                <a:spcPts val="0"/>
              </a:spcBef>
              <a:spcAft>
                <a:spcPts val="0"/>
              </a:spcAft>
              <a:buSzPts val="1100"/>
              <a:buNone/>
              <a:defRPr sz="1100"/>
            </a:lvl2pPr>
            <a:lvl3pPr lvl="2" algn="r">
              <a:spcBef>
                <a:spcPts val="0"/>
              </a:spcBef>
              <a:spcAft>
                <a:spcPts val="0"/>
              </a:spcAft>
              <a:buSzPts val="1100"/>
              <a:buNone/>
              <a:defRPr sz="1100"/>
            </a:lvl3pPr>
            <a:lvl4pPr lvl="3" algn="r">
              <a:spcBef>
                <a:spcPts val="0"/>
              </a:spcBef>
              <a:spcAft>
                <a:spcPts val="0"/>
              </a:spcAft>
              <a:buSzPts val="1100"/>
              <a:buNone/>
              <a:defRPr sz="1100"/>
            </a:lvl4pPr>
            <a:lvl5pPr lvl="4" algn="r">
              <a:spcBef>
                <a:spcPts val="0"/>
              </a:spcBef>
              <a:spcAft>
                <a:spcPts val="0"/>
              </a:spcAft>
              <a:buSzPts val="1100"/>
              <a:buNone/>
              <a:defRPr sz="1100"/>
            </a:lvl5pPr>
            <a:lvl6pPr lvl="5" algn="r">
              <a:spcBef>
                <a:spcPts val="0"/>
              </a:spcBef>
              <a:spcAft>
                <a:spcPts val="0"/>
              </a:spcAft>
              <a:buSzPts val="1100"/>
              <a:buNone/>
              <a:defRPr sz="1100"/>
            </a:lvl6pPr>
            <a:lvl7pPr lvl="6" algn="r">
              <a:spcBef>
                <a:spcPts val="0"/>
              </a:spcBef>
              <a:spcAft>
                <a:spcPts val="0"/>
              </a:spcAft>
              <a:buSzPts val="1100"/>
              <a:buNone/>
              <a:defRPr sz="1100"/>
            </a:lvl7pPr>
            <a:lvl8pPr lvl="7" algn="r">
              <a:spcBef>
                <a:spcPts val="0"/>
              </a:spcBef>
              <a:spcAft>
                <a:spcPts val="0"/>
              </a:spcAft>
              <a:buSzPts val="1100"/>
              <a:buNone/>
              <a:defRPr sz="1100"/>
            </a:lvl8pPr>
            <a:lvl9pPr lvl="8" algn="r">
              <a:spcBef>
                <a:spcPts val="0"/>
              </a:spcBef>
              <a:spcAft>
                <a:spcPts val="0"/>
              </a:spcAft>
              <a:buSzPts val="1100"/>
              <a:buNone/>
              <a:defRPr sz="1100"/>
            </a:lvl9pPr>
          </a:lstStyle>
          <a:p/>
        </p:txBody>
      </p:sp>
      <p:pic>
        <p:nvPicPr>
          <p:cNvPr id="111" name="Google Shape;111;p20"/>
          <p:cNvPicPr preferRelativeResize="0"/>
          <p:nvPr/>
        </p:nvPicPr>
        <p:blipFill>
          <a:blip r:embed="rId2">
            <a:alphaModFix/>
          </a:blip>
          <a:stretch>
            <a:fillRect/>
          </a:stretch>
        </p:blipFill>
        <p:spPr>
          <a:xfrm>
            <a:off x="5899075" y="1913100"/>
            <a:ext cx="3244926" cy="3230399"/>
          </a:xfrm>
          <a:prstGeom prst="rect">
            <a:avLst/>
          </a:prstGeom>
          <a:noFill/>
          <a:ln>
            <a:noFill/>
          </a:ln>
        </p:spPr>
      </p:pic>
      <p:sp>
        <p:nvSpPr>
          <p:cNvPr id="112" name="Google Shape;112;p20"/>
          <p:cNvSpPr/>
          <p:nvPr>
            <p:ph idx="3" type="pic"/>
          </p:nvPr>
        </p:nvSpPr>
        <p:spPr>
          <a:xfrm>
            <a:off x="5843075" y="632300"/>
            <a:ext cx="2615100" cy="3918900"/>
          </a:xfrm>
          <a:prstGeom prst="roundRect">
            <a:avLst>
              <a:gd fmla="val 16667" name="adj"/>
            </a:avLst>
          </a:prstGeom>
          <a:noFill/>
          <a:ln>
            <a:noFill/>
          </a:ln>
        </p:spPr>
      </p:sp>
    </p:spTree>
  </p:cSld>
  <p:clrMapOvr>
    <a:masterClrMapping/>
  </p:clrMapOvr>
  <p:extLst>
    <p:ext uri="{DCECCB84-F9BA-43D5-87BE-67443E8EF086}">
      <p15:sldGuideLst>
        <p15:guide id="1" orient="horz" pos="1620">
          <p15:clr>
            <a:srgbClr val="E46962"/>
          </p15:clr>
        </p15:guide>
        <p15:guide id="2" pos="2664">
          <p15:clr>
            <a:srgbClr val="E46962"/>
          </p15:clr>
        </p15:guide>
        <p15:guide id="3" pos="405">
          <p15:clr>
            <a:srgbClr val="E46962"/>
          </p15:clr>
        </p15:guide>
        <p15:guide id="4" pos="5328">
          <p15:clr>
            <a:srgbClr val="E46962"/>
          </p15:clr>
        </p15:guide>
        <p15:guide id="5" orient="horz" pos="409">
          <p15:clr>
            <a:srgbClr val="E46962"/>
          </p15:clr>
        </p15:guide>
        <p15:guide id="6" orient="horz" pos="1005">
          <p15:clr>
            <a:srgbClr val="E46962"/>
          </p15:clr>
        </p15:guide>
      </p15:sldGuideLst>
    </p:ext>
  </p:extLst>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A_Title_Body_3">
  <p:cSld name="TITLE_1_1_1">
    <p:spTree>
      <p:nvGrpSpPr>
        <p:cNvPr id="113" name="Shape 113"/>
        <p:cNvGrpSpPr/>
        <p:nvPr/>
      </p:nvGrpSpPr>
      <p:grpSpPr>
        <a:xfrm>
          <a:off x="0" y="0"/>
          <a:ext cx="0" cy="0"/>
          <a:chOff x="0" y="0"/>
          <a:chExt cx="0" cy="0"/>
        </a:xfrm>
      </p:grpSpPr>
      <p:sp>
        <p:nvSpPr>
          <p:cNvPr id="114" name="Google Shape;114;p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15" name="Google Shape;115;p21"/>
          <p:cNvSpPr txBox="1"/>
          <p:nvPr>
            <p:ph idx="1" type="subTitle"/>
          </p:nvPr>
        </p:nvSpPr>
        <p:spPr>
          <a:xfrm>
            <a:off x="383075" y="1908900"/>
            <a:ext cx="2469000" cy="407400"/>
          </a:xfrm>
          <a:prstGeom prst="rect">
            <a:avLst/>
          </a:prstGeom>
        </p:spPr>
        <p:txBody>
          <a:bodyPr anchorCtr="0" anchor="t" bIns="91425" lIns="91425" spcFirstLastPara="1" rIns="91425" wrap="square" tIns="91425">
            <a:noAutofit/>
          </a:bodyPr>
          <a:lstStyle>
            <a:lvl1pPr lvl="0">
              <a:spcBef>
                <a:spcPts val="0"/>
              </a:spcBef>
              <a:spcAft>
                <a:spcPts val="0"/>
              </a:spcAft>
              <a:buSzPts val="1200"/>
              <a:buNone/>
              <a:defRPr sz="1200"/>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p:txBody>
      </p:sp>
      <p:sp>
        <p:nvSpPr>
          <p:cNvPr id="116" name="Google Shape;116;p21"/>
          <p:cNvSpPr txBox="1"/>
          <p:nvPr>
            <p:ph idx="2" type="subTitle"/>
          </p:nvPr>
        </p:nvSpPr>
        <p:spPr>
          <a:xfrm>
            <a:off x="3284763" y="1908900"/>
            <a:ext cx="2469000" cy="395100"/>
          </a:xfrm>
          <a:prstGeom prst="rect">
            <a:avLst/>
          </a:prstGeom>
        </p:spPr>
        <p:txBody>
          <a:bodyPr anchorCtr="0" anchor="t" bIns="91425" lIns="91425" spcFirstLastPara="1" rIns="91425" wrap="square" tIns="91425">
            <a:noAutofit/>
          </a:bodyPr>
          <a:lstStyle>
            <a:lvl1pPr lvl="0">
              <a:spcBef>
                <a:spcPts val="0"/>
              </a:spcBef>
              <a:spcAft>
                <a:spcPts val="0"/>
              </a:spcAft>
              <a:buSzPts val="1200"/>
              <a:buNone/>
              <a:defRPr sz="1200"/>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p:txBody>
      </p:sp>
      <p:pic>
        <p:nvPicPr>
          <p:cNvPr id="117" name="Google Shape;117;p21"/>
          <p:cNvPicPr preferRelativeResize="0"/>
          <p:nvPr/>
        </p:nvPicPr>
        <p:blipFill rotWithShape="1">
          <a:blip r:embed="rId2">
            <a:alphaModFix/>
          </a:blip>
          <a:srcRect b="13464" l="0" r="49205" t="0"/>
          <a:stretch/>
        </p:blipFill>
        <p:spPr>
          <a:xfrm flipH="1">
            <a:off x="8025" y="3162568"/>
            <a:ext cx="1168200" cy="1980900"/>
          </a:xfrm>
          <a:prstGeom prst="rect">
            <a:avLst/>
          </a:prstGeom>
          <a:noFill/>
          <a:ln>
            <a:noFill/>
          </a:ln>
        </p:spPr>
      </p:pic>
      <p:sp>
        <p:nvSpPr>
          <p:cNvPr id="118" name="Google Shape;118;p21"/>
          <p:cNvSpPr txBox="1"/>
          <p:nvPr>
            <p:ph type="title"/>
          </p:nvPr>
        </p:nvSpPr>
        <p:spPr>
          <a:xfrm>
            <a:off x="383075" y="1011550"/>
            <a:ext cx="7753500" cy="636000"/>
          </a:xfrm>
          <a:prstGeom prst="rect">
            <a:avLst/>
          </a:prstGeom>
        </p:spPr>
        <p:txBody>
          <a:bodyPr anchorCtr="0" anchor="ctr" bIns="91425" lIns="91425" spcFirstLastPara="1" rIns="91425" wrap="square" tIns="91425">
            <a:spAutoFit/>
          </a:bodyPr>
          <a:lstStyle>
            <a:lvl1pPr lvl="0">
              <a:spcBef>
                <a:spcPts val="0"/>
              </a:spcBef>
              <a:spcAft>
                <a:spcPts val="0"/>
              </a:spcAft>
              <a:buSzPts val="2400"/>
              <a:buNone/>
              <a:defRPr sz="2400"/>
            </a:lvl1pPr>
            <a:lvl2pPr lvl="1">
              <a:spcBef>
                <a:spcPts val="0"/>
              </a:spcBef>
              <a:spcAft>
                <a:spcPts val="0"/>
              </a:spcAft>
              <a:buSzPts val="2800"/>
              <a:buNone/>
              <a:defRPr>
                <a:latin typeface="Poppins"/>
                <a:ea typeface="Poppins"/>
                <a:cs typeface="Poppins"/>
                <a:sym typeface="Poppins"/>
              </a:defRPr>
            </a:lvl2pPr>
            <a:lvl3pPr lvl="2">
              <a:spcBef>
                <a:spcPts val="0"/>
              </a:spcBef>
              <a:spcAft>
                <a:spcPts val="0"/>
              </a:spcAft>
              <a:buSzPts val="2800"/>
              <a:buNone/>
              <a:defRPr>
                <a:latin typeface="Poppins"/>
                <a:ea typeface="Poppins"/>
                <a:cs typeface="Poppins"/>
                <a:sym typeface="Poppins"/>
              </a:defRPr>
            </a:lvl3pPr>
            <a:lvl4pPr lvl="3">
              <a:spcBef>
                <a:spcPts val="0"/>
              </a:spcBef>
              <a:spcAft>
                <a:spcPts val="0"/>
              </a:spcAft>
              <a:buSzPts val="2800"/>
              <a:buNone/>
              <a:defRPr>
                <a:latin typeface="Poppins"/>
                <a:ea typeface="Poppins"/>
                <a:cs typeface="Poppins"/>
                <a:sym typeface="Poppins"/>
              </a:defRPr>
            </a:lvl4pPr>
            <a:lvl5pPr lvl="4">
              <a:spcBef>
                <a:spcPts val="0"/>
              </a:spcBef>
              <a:spcAft>
                <a:spcPts val="0"/>
              </a:spcAft>
              <a:buSzPts val="2800"/>
              <a:buNone/>
              <a:defRPr>
                <a:latin typeface="Poppins"/>
                <a:ea typeface="Poppins"/>
                <a:cs typeface="Poppins"/>
                <a:sym typeface="Poppins"/>
              </a:defRPr>
            </a:lvl5pPr>
            <a:lvl6pPr lvl="5">
              <a:spcBef>
                <a:spcPts val="0"/>
              </a:spcBef>
              <a:spcAft>
                <a:spcPts val="0"/>
              </a:spcAft>
              <a:buSzPts val="2800"/>
              <a:buNone/>
              <a:defRPr>
                <a:latin typeface="Poppins"/>
                <a:ea typeface="Poppins"/>
                <a:cs typeface="Poppins"/>
                <a:sym typeface="Poppins"/>
              </a:defRPr>
            </a:lvl6pPr>
            <a:lvl7pPr lvl="6">
              <a:spcBef>
                <a:spcPts val="0"/>
              </a:spcBef>
              <a:spcAft>
                <a:spcPts val="0"/>
              </a:spcAft>
              <a:buSzPts val="2800"/>
              <a:buNone/>
              <a:defRPr>
                <a:latin typeface="Poppins"/>
                <a:ea typeface="Poppins"/>
                <a:cs typeface="Poppins"/>
                <a:sym typeface="Poppins"/>
              </a:defRPr>
            </a:lvl7pPr>
            <a:lvl8pPr lvl="7">
              <a:spcBef>
                <a:spcPts val="0"/>
              </a:spcBef>
              <a:spcAft>
                <a:spcPts val="0"/>
              </a:spcAft>
              <a:buSzPts val="2800"/>
              <a:buNone/>
              <a:defRPr>
                <a:latin typeface="Poppins"/>
                <a:ea typeface="Poppins"/>
                <a:cs typeface="Poppins"/>
                <a:sym typeface="Poppins"/>
              </a:defRPr>
            </a:lvl8pPr>
            <a:lvl9pPr lvl="8">
              <a:spcBef>
                <a:spcPts val="0"/>
              </a:spcBef>
              <a:spcAft>
                <a:spcPts val="0"/>
              </a:spcAft>
              <a:buSzPts val="2800"/>
              <a:buNone/>
              <a:defRPr>
                <a:latin typeface="Poppins"/>
                <a:ea typeface="Poppins"/>
                <a:cs typeface="Poppins"/>
                <a:sym typeface="Poppins"/>
              </a:defRPr>
            </a:lvl9pPr>
          </a:lstStyle>
          <a:p/>
        </p:txBody>
      </p:sp>
      <p:sp>
        <p:nvSpPr>
          <p:cNvPr id="119" name="Google Shape;119;p21"/>
          <p:cNvSpPr txBox="1"/>
          <p:nvPr>
            <p:ph idx="3" type="subTitle"/>
          </p:nvPr>
        </p:nvSpPr>
        <p:spPr>
          <a:xfrm>
            <a:off x="6186450" y="1908900"/>
            <a:ext cx="2469000" cy="395100"/>
          </a:xfrm>
          <a:prstGeom prst="rect">
            <a:avLst/>
          </a:prstGeom>
        </p:spPr>
        <p:txBody>
          <a:bodyPr anchorCtr="0" anchor="t" bIns="91425" lIns="91425" spcFirstLastPara="1" rIns="91425" wrap="square" tIns="91425">
            <a:noAutofit/>
          </a:bodyPr>
          <a:lstStyle>
            <a:lvl1pPr lvl="0">
              <a:spcBef>
                <a:spcPts val="0"/>
              </a:spcBef>
              <a:spcAft>
                <a:spcPts val="0"/>
              </a:spcAft>
              <a:buSzPts val="1200"/>
              <a:buNone/>
              <a:defRPr sz="1200"/>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p:txBody>
      </p:sp>
      <p:pic>
        <p:nvPicPr>
          <p:cNvPr id="120" name="Google Shape;120;p21"/>
          <p:cNvPicPr preferRelativeResize="0"/>
          <p:nvPr/>
        </p:nvPicPr>
        <p:blipFill>
          <a:blip r:embed="rId3">
            <a:alphaModFix/>
          </a:blip>
          <a:stretch>
            <a:fillRect/>
          </a:stretch>
        </p:blipFill>
        <p:spPr>
          <a:xfrm rot="5400000">
            <a:off x="467571" y="475900"/>
            <a:ext cx="374904" cy="374904"/>
          </a:xfrm>
          <a:prstGeom prst="rect">
            <a:avLst/>
          </a:prstGeom>
          <a:noFill/>
          <a:ln>
            <a:noFill/>
          </a:ln>
        </p:spPr>
      </p:pic>
    </p:spTree>
  </p:cSld>
  <p:clrMapOvr>
    <a:masterClrMapping/>
  </p:clrMapOvr>
  <p:extLst>
    <p:ext uri="{DCECCB84-F9BA-43D5-87BE-67443E8EF086}">
      <p15:sldGuideLst>
        <p15:guide id="1" orient="horz" pos="1620">
          <p15:clr>
            <a:srgbClr val="E46962"/>
          </p15:clr>
        </p15:guide>
        <p15:guide id="2" pos="2880">
          <p15:clr>
            <a:srgbClr val="E46962"/>
          </p15:clr>
        </p15:guide>
        <p15:guide id="3" orient="horz" pos="628">
          <p15:clr>
            <a:srgbClr val="E46962"/>
          </p15:clr>
        </p15:guide>
        <p15:guide id="4" pos="5328">
          <p15:clr>
            <a:srgbClr val="E46962"/>
          </p15:clr>
        </p15:guide>
        <p15:guide id="5" pos="288">
          <p15:clr>
            <a:srgbClr val="E46962"/>
          </p15:clr>
        </p15:guide>
        <p15:guide id="6" pos="1758">
          <p15:clr>
            <a:srgbClr val="E46962"/>
          </p15:clr>
        </p15:guide>
      </p15:sldGuideLst>
    </p:ext>
  </p:extLs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A_Outro_1">
  <p:cSld name="TITLE_1_1_1_1">
    <p:spTree>
      <p:nvGrpSpPr>
        <p:cNvPr id="121" name="Shape 121"/>
        <p:cNvGrpSpPr/>
        <p:nvPr/>
      </p:nvGrpSpPr>
      <p:grpSpPr>
        <a:xfrm>
          <a:off x="0" y="0"/>
          <a:ext cx="0" cy="0"/>
          <a:chOff x="0" y="0"/>
          <a:chExt cx="0" cy="0"/>
        </a:xfrm>
      </p:grpSpPr>
      <p:sp>
        <p:nvSpPr>
          <p:cNvPr id="122" name="Google Shape;122;p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23" name="Google Shape;123;p22"/>
          <p:cNvSpPr txBox="1"/>
          <p:nvPr>
            <p:ph type="title"/>
          </p:nvPr>
        </p:nvSpPr>
        <p:spPr>
          <a:xfrm>
            <a:off x="530400" y="2208300"/>
            <a:ext cx="8083200" cy="726900"/>
          </a:xfrm>
          <a:prstGeom prst="rect">
            <a:avLst/>
          </a:prstGeom>
        </p:spPr>
        <p:txBody>
          <a:bodyPr anchorCtr="0" anchor="ctr" bIns="91425" lIns="91425" spcFirstLastPara="1" rIns="91425" wrap="square" tIns="91425">
            <a:spAutoFit/>
          </a:bodyPr>
          <a:lstStyle>
            <a:lvl1pPr lvl="0" algn="ctr">
              <a:spcBef>
                <a:spcPts val="0"/>
              </a:spcBef>
              <a:spcAft>
                <a:spcPts val="0"/>
              </a:spcAft>
              <a:buSzPts val="2800"/>
              <a:buNone/>
              <a:defRPr/>
            </a:lvl1pPr>
            <a:lvl2pPr lvl="1" algn="ctr">
              <a:spcBef>
                <a:spcPts val="0"/>
              </a:spcBef>
              <a:spcAft>
                <a:spcPts val="0"/>
              </a:spcAft>
              <a:buSzPts val="2800"/>
              <a:buNone/>
              <a:defRPr>
                <a:latin typeface="Poppins"/>
                <a:ea typeface="Poppins"/>
                <a:cs typeface="Poppins"/>
                <a:sym typeface="Poppins"/>
              </a:defRPr>
            </a:lvl2pPr>
            <a:lvl3pPr lvl="2" algn="ctr">
              <a:spcBef>
                <a:spcPts val="0"/>
              </a:spcBef>
              <a:spcAft>
                <a:spcPts val="0"/>
              </a:spcAft>
              <a:buSzPts val="2800"/>
              <a:buNone/>
              <a:defRPr>
                <a:latin typeface="Poppins"/>
                <a:ea typeface="Poppins"/>
                <a:cs typeface="Poppins"/>
                <a:sym typeface="Poppins"/>
              </a:defRPr>
            </a:lvl3pPr>
            <a:lvl4pPr lvl="3" algn="ctr">
              <a:spcBef>
                <a:spcPts val="0"/>
              </a:spcBef>
              <a:spcAft>
                <a:spcPts val="0"/>
              </a:spcAft>
              <a:buSzPts val="2800"/>
              <a:buNone/>
              <a:defRPr>
                <a:latin typeface="Poppins"/>
                <a:ea typeface="Poppins"/>
                <a:cs typeface="Poppins"/>
                <a:sym typeface="Poppins"/>
              </a:defRPr>
            </a:lvl4pPr>
            <a:lvl5pPr lvl="4" algn="ctr">
              <a:spcBef>
                <a:spcPts val="0"/>
              </a:spcBef>
              <a:spcAft>
                <a:spcPts val="0"/>
              </a:spcAft>
              <a:buSzPts val="2800"/>
              <a:buNone/>
              <a:defRPr>
                <a:latin typeface="Poppins"/>
                <a:ea typeface="Poppins"/>
                <a:cs typeface="Poppins"/>
                <a:sym typeface="Poppins"/>
              </a:defRPr>
            </a:lvl5pPr>
            <a:lvl6pPr lvl="5" algn="ctr">
              <a:spcBef>
                <a:spcPts val="0"/>
              </a:spcBef>
              <a:spcAft>
                <a:spcPts val="0"/>
              </a:spcAft>
              <a:buSzPts val="2800"/>
              <a:buNone/>
              <a:defRPr>
                <a:latin typeface="Poppins"/>
                <a:ea typeface="Poppins"/>
                <a:cs typeface="Poppins"/>
                <a:sym typeface="Poppins"/>
              </a:defRPr>
            </a:lvl6pPr>
            <a:lvl7pPr lvl="6" algn="ctr">
              <a:spcBef>
                <a:spcPts val="0"/>
              </a:spcBef>
              <a:spcAft>
                <a:spcPts val="0"/>
              </a:spcAft>
              <a:buSzPts val="2800"/>
              <a:buNone/>
              <a:defRPr>
                <a:latin typeface="Poppins"/>
                <a:ea typeface="Poppins"/>
                <a:cs typeface="Poppins"/>
                <a:sym typeface="Poppins"/>
              </a:defRPr>
            </a:lvl7pPr>
            <a:lvl8pPr lvl="7" algn="ctr">
              <a:spcBef>
                <a:spcPts val="0"/>
              </a:spcBef>
              <a:spcAft>
                <a:spcPts val="0"/>
              </a:spcAft>
              <a:buSzPts val="2800"/>
              <a:buNone/>
              <a:defRPr>
                <a:latin typeface="Poppins"/>
                <a:ea typeface="Poppins"/>
                <a:cs typeface="Poppins"/>
                <a:sym typeface="Poppins"/>
              </a:defRPr>
            </a:lvl8pPr>
            <a:lvl9pPr lvl="8" algn="ctr">
              <a:spcBef>
                <a:spcPts val="0"/>
              </a:spcBef>
              <a:spcAft>
                <a:spcPts val="0"/>
              </a:spcAft>
              <a:buSzPts val="2800"/>
              <a:buNone/>
              <a:defRPr>
                <a:latin typeface="Poppins"/>
                <a:ea typeface="Poppins"/>
                <a:cs typeface="Poppins"/>
                <a:sym typeface="Poppins"/>
              </a:defRPr>
            </a:lvl9pPr>
          </a:lstStyle>
          <a:p/>
        </p:txBody>
      </p:sp>
      <p:pic>
        <p:nvPicPr>
          <p:cNvPr id="124" name="Google Shape;124;p22"/>
          <p:cNvPicPr preferRelativeResize="0"/>
          <p:nvPr/>
        </p:nvPicPr>
        <p:blipFill>
          <a:blip r:embed="rId2">
            <a:alphaModFix/>
          </a:blip>
          <a:stretch>
            <a:fillRect/>
          </a:stretch>
        </p:blipFill>
        <p:spPr>
          <a:xfrm>
            <a:off x="4054825" y="1117275"/>
            <a:ext cx="590075" cy="590075"/>
          </a:xfrm>
          <a:prstGeom prst="rect">
            <a:avLst/>
          </a:prstGeom>
          <a:noFill/>
          <a:ln>
            <a:noFill/>
          </a:ln>
        </p:spPr>
      </p:pic>
    </p:spTree>
  </p:cSld>
  <p:clrMapOvr>
    <a:masterClrMapping/>
  </p:clrMapOvr>
  <p:extLst>
    <p:ext uri="{DCECCB84-F9BA-43D5-87BE-67443E8EF086}">
      <p15:sldGuideLst>
        <p15:guide id="1" orient="horz" pos="1620">
          <p15:clr>
            <a:srgbClr val="E46962"/>
          </p15:clr>
        </p15:guide>
        <p15:guide id="2" pos="3240">
          <p15:clr>
            <a:srgbClr val="E46962"/>
          </p15:clr>
        </p15:guide>
        <p15:guide id="3" pos="405">
          <p15:clr>
            <a:srgbClr val="E46962"/>
          </p15:clr>
        </p15:guide>
        <p15:guide id="4" orient="horz" pos="628">
          <p15:clr>
            <a:srgbClr val="E46962"/>
          </p15:clr>
        </p15:guide>
        <p15:guide id="5" pos="5328">
          <p15:clr>
            <a:srgbClr val="E46962"/>
          </p15:clr>
        </p15:guide>
      </p15:sldGuideLst>
    </p:ext>
  </p:extLst>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CUSTOM">
    <p:spTree>
      <p:nvGrpSpPr>
        <p:cNvPr id="125" name="Shape 125"/>
        <p:cNvGrpSpPr/>
        <p:nvPr/>
      </p:nvGrpSpPr>
      <p:grpSpPr>
        <a:xfrm>
          <a:off x="0" y="0"/>
          <a:ext cx="0" cy="0"/>
          <a:chOff x="0" y="0"/>
          <a:chExt cx="0" cy="0"/>
        </a:xfrm>
      </p:grpSpPr>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oints 3_1">
  <p:cSld name="Default Slide_1">
    <p:spTree>
      <p:nvGrpSpPr>
        <p:cNvPr id="126" name="Shape 126"/>
        <p:cNvGrpSpPr/>
        <p:nvPr/>
      </p:nvGrpSpPr>
      <p:grpSpPr>
        <a:xfrm>
          <a:off x="0" y="0"/>
          <a:ext cx="0" cy="0"/>
          <a:chOff x="0" y="0"/>
          <a:chExt cx="0" cy="0"/>
        </a:xfrm>
      </p:grpSpPr>
      <p:sp>
        <p:nvSpPr>
          <p:cNvPr id="127" name="Google Shape;127;p24"/>
          <p:cNvSpPr txBox="1"/>
          <p:nvPr>
            <p:ph idx="1" type="subTitle"/>
          </p:nvPr>
        </p:nvSpPr>
        <p:spPr>
          <a:xfrm>
            <a:off x="6595075" y="2305850"/>
            <a:ext cx="2096100" cy="1360500"/>
          </a:xfrm>
          <a:prstGeom prst="rect">
            <a:avLst/>
          </a:prstGeom>
        </p:spPr>
        <p:txBody>
          <a:bodyPr anchorCtr="0" anchor="t" bIns="91425" lIns="91425" spcFirstLastPara="1" rIns="91425" wrap="square" tIns="91425">
            <a:normAutofit/>
          </a:bodyPr>
          <a:lstStyle>
            <a:lvl1pPr lvl="0">
              <a:spcBef>
                <a:spcPts val="0"/>
              </a:spcBef>
              <a:spcAft>
                <a:spcPts val="0"/>
              </a:spcAft>
              <a:buSzPts val="1300"/>
              <a:buFont typeface="Open Sans Medium"/>
              <a:buNone/>
              <a:defRPr sz="1300">
                <a:latin typeface="Open Sans Medium"/>
                <a:ea typeface="Open Sans Medium"/>
                <a:cs typeface="Open Sans Medium"/>
                <a:sym typeface="Open Sans Medium"/>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p:txBody>
      </p:sp>
      <p:sp>
        <p:nvSpPr>
          <p:cNvPr id="128" name="Google Shape;128;p24"/>
          <p:cNvSpPr txBox="1"/>
          <p:nvPr>
            <p:ph type="title"/>
          </p:nvPr>
        </p:nvSpPr>
        <p:spPr>
          <a:xfrm>
            <a:off x="1730850" y="401725"/>
            <a:ext cx="5682300" cy="423600"/>
          </a:xfrm>
          <a:prstGeom prst="rect">
            <a:avLst/>
          </a:prstGeom>
        </p:spPr>
        <p:txBody>
          <a:bodyPr anchorCtr="0" anchor="ctr" bIns="91425" lIns="91425" spcFirstLastPara="1" rIns="91425" wrap="square" tIns="91425">
            <a:noAutofit/>
          </a:bodyPr>
          <a:lstStyle>
            <a:lvl1pPr lvl="0" algn="ctr">
              <a:spcBef>
                <a:spcPts val="0"/>
              </a:spcBef>
              <a:spcAft>
                <a:spcPts val="0"/>
              </a:spcAft>
              <a:buSzPts val="2400"/>
              <a:buNone/>
              <a:defRPr sz="2400"/>
            </a:lvl1pPr>
            <a:lvl2pPr lvl="1">
              <a:spcBef>
                <a:spcPts val="0"/>
              </a:spcBef>
              <a:spcAft>
                <a:spcPts val="0"/>
              </a:spcAft>
              <a:buSzPts val="2800"/>
              <a:buNone/>
              <a:defRPr>
                <a:latin typeface="Lato Light"/>
                <a:ea typeface="Lato Light"/>
                <a:cs typeface="Lato Light"/>
                <a:sym typeface="Lato Light"/>
              </a:defRPr>
            </a:lvl2pPr>
            <a:lvl3pPr lvl="2">
              <a:spcBef>
                <a:spcPts val="0"/>
              </a:spcBef>
              <a:spcAft>
                <a:spcPts val="0"/>
              </a:spcAft>
              <a:buSzPts val="2800"/>
              <a:buNone/>
              <a:defRPr>
                <a:latin typeface="Lato Light"/>
                <a:ea typeface="Lato Light"/>
                <a:cs typeface="Lato Light"/>
                <a:sym typeface="Lato Light"/>
              </a:defRPr>
            </a:lvl3pPr>
            <a:lvl4pPr lvl="3">
              <a:spcBef>
                <a:spcPts val="0"/>
              </a:spcBef>
              <a:spcAft>
                <a:spcPts val="0"/>
              </a:spcAft>
              <a:buSzPts val="2800"/>
              <a:buNone/>
              <a:defRPr>
                <a:latin typeface="Lato Light"/>
                <a:ea typeface="Lato Light"/>
                <a:cs typeface="Lato Light"/>
                <a:sym typeface="Lato Light"/>
              </a:defRPr>
            </a:lvl4pPr>
            <a:lvl5pPr lvl="4">
              <a:spcBef>
                <a:spcPts val="0"/>
              </a:spcBef>
              <a:spcAft>
                <a:spcPts val="0"/>
              </a:spcAft>
              <a:buSzPts val="2800"/>
              <a:buNone/>
              <a:defRPr>
                <a:latin typeface="Lato Light"/>
                <a:ea typeface="Lato Light"/>
                <a:cs typeface="Lato Light"/>
                <a:sym typeface="Lato Light"/>
              </a:defRPr>
            </a:lvl5pPr>
            <a:lvl6pPr lvl="5">
              <a:spcBef>
                <a:spcPts val="0"/>
              </a:spcBef>
              <a:spcAft>
                <a:spcPts val="0"/>
              </a:spcAft>
              <a:buSzPts val="2800"/>
              <a:buNone/>
              <a:defRPr>
                <a:latin typeface="Lato Light"/>
                <a:ea typeface="Lato Light"/>
                <a:cs typeface="Lato Light"/>
                <a:sym typeface="Lato Light"/>
              </a:defRPr>
            </a:lvl6pPr>
            <a:lvl7pPr lvl="6">
              <a:spcBef>
                <a:spcPts val="0"/>
              </a:spcBef>
              <a:spcAft>
                <a:spcPts val="0"/>
              </a:spcAft>
              <a:buSzPts val="2800"/>
              <a:buNone/>
              <a:defRPr>
                <a:latin typeface="Lato Light"/>
                <a:ea typeface="Lato Light"/>
                <a:cs typeface="Lato Light"/>
                <a:sym typeface="Lato Light"/>
              </a:defRPr>
            </a:lvl7pPr>
            <a:lvl8pPr lvl="7">
              <a:spcBef>
                <a:spcPts val="0"/>
              </a:spcBef>
              <a:spcAft>
                <a:spcPts val="0"/>
              </a:spcAft>
              <a:buSzPts val="2800"/>
              <a:buNone/>
              <a:defRPr>
                <a:latin typeface="Lato Light"/>
                <a:ea typeface="Lato Light"/>
                <a:cs typeface="Lato Light"/>
                <a:sym typeface="Lato Light"/>
              </a:defRPr>
            </a:lvl8pPr>
            <a:lvl9pPr lvl="8">
              <a:spcBef>
                <a:spcPts val="0"/>
              </a:spcBef>
              <a:spcAft>
                <a:spcPts val="0"/>
              </a:spcAft>
              <a:buSzPts val="2800"/>
              <a:buNone/>
              <a:defRPr>
                <a:latin typeface="Lato Light"/>
                <a:ea typeface="Lato Light"/>
                <a:cs typeface="Lato Light"/>
                <a:sym typeface="Lato Light"/>
              </a:defRPr>
            </a:lvl9pPr>
          </a:lstStyle>
          <a:p/>
        </p:txBody>
      </p:sp>
      <p:sp>
        <p:nvSpPr>
          <p:cNvPr id="129" name="Google Shape;129;p24"/>
          <p:cNvSpPr txBox="1"/>
          <p:nvPr>
            <p:ph idx="2" type="subTitle"/>
          </p:nvPr>
        </p:nvSpPr>
        <p:spPr>
          <a:xfrm>
            <a:off x="467425" y="1394975"/>
            <a:ext cx="2198400" cy="822600"/>
          </a:xfrm>
          <a:prstGeom prst="rect">
            <a:avLst/>
          </a:prstGeom>
        </p:spPr>
        <p:txBody>
          <a:bodyPr anchorCtr="0" anchor="t" bIns="91425" lIns="91425" spcFirstLastPara="1" rIns="91425" wrap="square" tIns="91425">
            <a:normAutofit/>
          </a:bodyPr>
          <a:lstStyle>
            <a:lvl1pPr lvl="0" algn="r">
              <a:spcBef>
                <a:spcPts val="0"/>
              </a:spcBef>
              <a:spcAft>
                <a:spcPts val="0"/>
              </a:spcAft>
              <a:buSzPts val="1300"/>
              <a:buFont typeface="Open Sans Medium"/>
              <a:buNone/>
              <a:defRPr sz="1300">
                <a:latin typeface="Open Sans Medium"/>
                <a:ea typeface="Open Sans Medium"/>
                <a:cs typeface="Open Sans Medium"/>
                <a:sym typeface="Open Sans Medium"/>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p:txBody>
      </p:sp>
      <p:sp>
        <p:nvSpPr>
          <p:cNvPr id="130" name="Google Shape;130;p24"/>
          <p:cNvSpPr txBox="1"/>
          <p:nvPr>
            <p:ph idx="3" type="subTitle"/>
          </p:nvPr>
        </p:nvSpPr>
        <p:spPr>
          <a:xfrm>
            <a:off x="456700" y="3405075"/>
            <a:ext cx="2361600" cy="885000"/>
          </a:xfrm>
          <a:prstGeom prst="rect">
            <a:avLst/>
          </a:prstGeom>
        </p:spPr>
        <p:txBody>
          <a:bodyPr anchorCtr="0" anchor="t" bIns="91425" lIns="91425" spcFirstLastPara="1" rIns="91425" wrap="square" tIns="91425">
            <a:normAutofit/>
          </a:bodyPr>
          <a:lstStyle>
            <a:lvl1pPr lvl="0" algn="r">
              <a:spcBef>
                <a:spcPts val="0"/>
              </a:spcBef>
              <a:spcAft>
                <a:spcPts val="0"/>
              </a:spcAft>
              <a:buSzPts val="1300"/>
              <a:buFont typeface="Open Sans Medium"/>
              <a:buNone/>
              <a:defRPr sz="1300">
                <a:latin typeface="Open Sans Medium"/>
                <a:ea typeface="Open Sans Medium"/>
                <a:cs typeface="Open Sans Medium"/>
                <a:sym typeface="Open Sans Medium"/>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p:txBody>
      </p:sp>
      <p:sp>
        <p:nvSpPr>
          <p:cNvPr id="131" name="Google Shape;131;p24"/>
          <p:cNvSpPr/>
          <p:nvPr/>
        </p:nvSpPr>
        <p:spPr>
          <a:xfrm>
            <a:off x="4097288" y="1312051"/>
            <a:ext cx="2066887" cy="2072038"/>
          </a:xfrm>
          <a:custGeom>
            <a:rect b="b" l="l" r="r" t="t"/>
            <a:pathLst>
              <a:path extrusionOk="0" h="1016" w="958">
                <a:moveTo>
                  <a:pt x="453" y="0"/>
                </a:moveTo>
                <a:cubicBezTo>
                  <a:pt x="367" y="0"/>
                  <a:pt x="286" y="22"/>
                  <a:pt x="215" y="59"/>
                </a:cubicBezTo>
                <a:cubicBezTo>
                  <a:pt x="247" y="76"/>
                  <a:pt x="276" y="96"/>
                  <a:pt x="304" y="119"/>
                </a:cubicBezTo>
                <a:cubicBezTo>
                  <a:pt x="416" y="212"/>
                  <a:pt x="497" y="358"/>
                  <a:pt x="486" y="514"/>
                </a:cubicBezTo>
                <a:cubicBezTo>
                  <a:pt x="480" y="602"/>
                  <a:pt x="481" y="677"/>
                  <a:pt x="410" y="778"/>
                </a:cubicBezTo>
                <a:cubicBezTo>
                  <a:pt x="154" y="1002"/>
                  <a:pt x="0" y="732"/>
                  <a:pt x="0" y="732"/>
                </a:cubicBezTo>
                <a:cubicBezTo>
                  <a:pt x="27" y="877"/>
                  <a:pt x="209" y="960"/>
                  <a:pt x="209" y="960"/>
                </a:cubicBezTo>
                <a:cubicBezTo>
                  <a:pt x="278" y="996"/>
                  <a:pt x="370" y="1016"/>
                  <a:pt x="454" y="1016"/>
                </a:cubicBezTo>
                <a:cubicBezTo>
                  <a:pt x="553" y="1016"/>
                  <a:pt x="644" y="982"/>
                  <a:pt x="722" y="933"/>
                </a:cubicBezTo>
                <a:cubicBezTo>
                  <a:pt x="864" y="843"/>
                  <a:pt x="958" y="685"/>
                  <a:pt x="958" y="505"/>
                </a:cubicBezTo>
                <a:cubicBezTo>
                  <a:pt x="958" y="226"/>
                  <a:pt x="732" y="0"/>
                  <a:pt x="453" y="0"/>
                </a:cubicBezTo>
                <a:close/>
              </a:path>
            </a:pathLst>
          </a:custGeom>
          <a:solidFill>
            <a:schemeClr val="accent5"/>
          </a:solidFill>
          <a:ln>
            <a:noFill/>
          </a:ln>
        </p:spPr>
        <p:txBody>
          <a:bodyPr anchorCtr="0" anchor="t" bIns="54775" lIns="109550" spcFirstLastPara="1" rIns="109550" wrap="square" tIns="54775">
            <a:noAutofit/>
          </a:bodyPr>
          <a:lstStyle/>
          <a:p>
            <a:pPr indent="0" lvl="0" marL="0" marR="0" rtl="0" algn="l">
              <a:spcBef>
                <a:spcPts val="0"/>
              </a:spcBef>
              <a:spcAft>
                <a:spcPts val="0"/>
              </a:spcAft>
              <a:buNone/>
            </a:pPr>
            <a:r>
              <a:t/>
            </a:r>
            <a:endParaRPr sz="2200">
              <a:solidFill>
                <a:schemeClr val="dk1"/>
              </a:solidFill>
              <a:latin typeface="Lato Light"/>
              <a:ea typeface="Lato Light"/>
              <a:cs typeface="Lato Light"/>
              <a:sym typeface="Lato Light"/>
            </a:endParaRPr>
          </a:p>
        </p:txBody>
      </p:sp>
      <p:sp>
        <p:nvSpPr>
          <p:cNvPr id="132" name="Google Shape;132;p24"/>
          <p:cNvSpPr/>
          <p:nvPr/>
        </p:nvSpPr>
        <p:spPr>
          <a:xfrm>
            <a:off x="2979825" y="1320666"/>
            <a:ext cx="2197264" cy="1922987"/>
          </a:xfrm>
          <a:custGeom>
            <a:rect b="b" l="l" r="r" t="t"/>
            <a:pathLst>
              <a:path extrusionOk="0" h="943" w="1018">
                <a:moveTo>
                  <a:pt x="692" y="395"/>
                </a:moveTo>
                <a:cubicBezTo>
                  <a:pt x="692" y="395"/>
                  <a:pt x="694" y="397"/>
                  <a:pt x="694" y="397"/>
                </a:cubicBezTo>
                <a:cubicBezTo>
                  <a:pt x="694" y="397"/>
                  <a:pt x="694" y="397"/>
                  <a:pt x="694" y="397"/>
                </a:cubicBezTo>
                <a:cubicBezTo>
                  <a:pt x="708" y="394"/>
                  <a:pt x="723" y="393"/>
                  <a:pt x="739" y="393"/>
                </a:cubicBezTo>
                <a:cubicBezTo>
                  <a:pt x="868" y="393"/>
                  <a:pt x="972" y="498"/>
                  <a:pt x="972" y="627"/>
                </a:cubicBezTo>
                <a:cubicBezTo>
                  <a:pt x="972" y="706"/>
                  <a:pt x="933" y="776"/>
                  <a:pt x="872" y="818"/>
                </a:cubicBezTo>
                <a:cubicBezTo>
                  <a:pt x="872" y="818"/>
                  <a:pt x="872" y="818"/>
                  <a:pt x="872" y="818"/>
                </a:cubicBezTo>
                <a:cubicBezTo>
                  <a:pt x="891" y="806"/>
                  <a:pt x="911" y="792"/>
                  <a:pt x="931" y="774"/>
                </a:cubicBezTo>
                <a:cubicBezTo>
                  <a:pt x="1002" y="673"/>
                  <a:pt x="1001" y="598"/>
                  <a:pt x="1007" y="510"/>
                </a:cubicBezTo>
                <a:cubicBezTo>
                  <a:pt x="1018" y="354"/>
                  <a:pt x="937" y="208"/>
                  <a:pt x="825" y="115"/>
                </a:cubicBezTo>
                <a:cubicBezTo>
                  <a:pt x="797" y="92"/>
                  <a:pt x="768" y="72"/>
                  <a:pt x="736" y="55"/>
                </a:cubicBezTo>
                <a:cubicBezTo>
                  <a:pt x="735" y="56"/>
                  <a:pt x="735" y="56"/>
                  <a:pt x="735" y="56"/>
                </a:cubicBezTo>
                <a:cubicBezTo>
                  <a:pt x="666" y="20"/>
                  <a:pt x="588" y="0"/>
                  <a:pt x="504" y="0"/>
                </a:cubicBezTo>
                <a:cubicBezTo>
                  <a:pt x="226" y="0"/>
                  <a:pt x="0" y="226"/>
                  <a:pt x="0" y="504"/>
                </a:cubicBezTo>
                <a:cubicBezTo>
                  <a:pt x="0" y="685"/>
                  <a:pt x="95" y="843"/>
                  <a:pt x="237" y="932"/>
                </a:cubicBezTo>
                <a:cubicBezTo>
                  <a:pt x="244" y="936"/>
                  <a:pt x="250" y="940"/>
                  <a:pt x="257" y="943"/>
                </a:cubicBezTo>
                <a:cubicBezTo>
                  <a:pt x="256" y="928"/>
                  <a:pt x="255" y="913"/>
                  <a:pt x="255" y="898"/>
                </a:cubicBezTo>
                <a:cubicBezTo>
                  <a:pt x="255" y="643"/>
                  <a:pt x="449" y="433"/>
                  <a:pt x="692" y="395"/>
                </a:cubicBezTo>
                <a:close/>
                <a:moveTo>
                  <a:pt x="963" y="713"/>
                </a:moveTo>
                <a:cubicBezTo>
                  <a:pt x="963" y="714"/>
                  <a:pt x="963" y="714"/>
                  <a:pt x="963" y="714"/>
                </a:cubicBezTo>
                <a:cubicBezTo>
                  <a:pt x="963" y="714"/>
                  <a:pt x="963" y="713"/>
                  <a:pt x="963" y="713"/>
                </a:cubicBezTo>
                <a:close/>
              </a:path>
            </a:pathLst>
          </a:custGeom>
          <a:solidFill>
            <a:schemeClr val="accent1"/>
          </a:solidFill>
          <a:ln>
            <a:noFill/>
          </a:ln>
        </p:spPr>
        <p:txBody>
          <a:bodyPr anchorCtr="0" anchor="t" bIns="54775" lIns="109550" spcFirstLastPara="1" rIns="109550" wrap="square" tIns="54775">
            <a:noAutofit/>
          </a:bodyPr>
          <a:lstStyle/>
          <a:p>
            <a:pPr indent="0" lvl="0" marL="0" marR="0" rtl="0" algn="l">
              <a:spcBef>
                <a:spcPts val="0"/>
              </a:spcBef>
              <a:spcAft>
                <a:spcPts val="0"/>
              </a:spcAft>
              <a:buNone/>
            </a:pPr>
            <a:r>
              <a:t/>
            </a:r>
            <a:endParaRPr sz="2200">
              <a:solidFill>
                <a:schemeClr val="dk1"/>
              </a:solidFill>
              <a:latin typeface="Lato Light"/>
              <a:ea typeface="Lato Light"/>
              <a:cs typeface="Lato Light"/>
              <a:sym typeface="Lato Light"/>
            </a:endParaRPr>
          </a:p>
        </p:txBody>
      </p:sp>
      <p:sp>
        <p:nvSpPr>
          <p:cNvPr id="133" name="Google Shape;133;p24"/>
          <p:cNvSpPr/>
          <p:nvPr/>
        </p:nvSpPr>
        <p:spPr>
          <a:xfrm>
            <a:off x="3522899" y="2126219"/>
            <a:ext cx="2201823" cy="2066006"/>
          </a:xfrm>
          <a:custGeom>
            <a:rect b="b" l="l" r="r" t="t"/>
            <a:pathLst>
              <a:path extrusionOk="0" h="1013" w="1020">
                <a:moveTo>
                  <a:pt x="325" y="421"/>
                </a:moveTo>
                <a:cubicBezTo>
                  <a:pt x="325" y="421"/>
                  <a:pt x="249" y="349"/>
                  <a:pt x="249" y="230"/>
                </a:cubicBezTo>
                <a:cubicBezTo>
                  <a:pt x="249" y="116"/>
                  <a:pt x="322" y="34"/>
                  <a:pt x="439" y="2"/>
                </a:cubicBezTo>
                <a:cubicBezTo>
                  <a:pt x="439" y="2"/>
                  <a:pt x="437" y="0"/>
                  <a:pt x="437" y="0"/>
                </a:cubicBezTo>
                <a:cubicBezTo>
                  <a:pt x="194" y="38"/>
                  <a:pt x="0" y="248"/>
                  <a:pt x="0" y="503"/>
                </a:cubicBezTo>
                <a:cubicBezTo>
                  <a:pt x="0" y="785"/>
                  <a:pt x="228" y="1013"/>
                  <a:pt x="510" y="1013"/>
                </a:cubicBezTo>
                <a:cubicBezTo>
                  <a:pt x="792" y="1013"/>
                  <a:pt x="1020" y="785"/>
                  <a:pt x="1020" y="503"/>
                </a:cubicBezTo>
                <a:cubicBezTo>
                  <a:pt x="1020" y="503"/>
                  <a:pt x="679" y="804"/>
                  <a:pt x="325" y="421"/>
                </a:cubicBezTo>
                <a:close/>
              </a:path>
            </a:pathLst>
          </a:custGeom>
          <a:solidFill>
            <a:schemeClr val="accent4"/>
          </a:solidFill>
          <a:ln>
            <a:noFill/>
          </a:ln>
        </p:spPr>
        <p:txBody>
          <a:bodyPr anchorCtr="0" anchor="t" bIns="54775" lIns="109550" spcFirstLastPara="1" rIns="109550" wrap="square" tIns="54775">
            <a:noAutofit/>
          </a:bodyPr>
          <a:lstStyle/>
          <a:p>
            <a:pPr indent="0" lvl="0" marL="0" marR="0" rtl="0" algn="l">
              <a:spcBef>
                <a:spcPts val="0"/>
              </a:spcBef>
              <a:spcAft>
                <a:spcPts val="0"/>
              </a:spcAft>
              <a:buNone/>
            </a:pPr>
            <a:r>
              <a:t/>
            </a:r>
            <a:endParaRPr sz="2200">
              <a:solidFill>
                <a:schemeClr val="dk1"/>
              </a:solidFill>
              <a:latin typeface="Lato Light"/>
              <a:ea typeface="Lato Light"/>
              <a:cs typeface="Lato Light"/>
              <a:sym typeface="Lato Light"/>
            </a:endParaRPr>
          </a:p>
        </p:txBody>
      </p:sp>
      <p:sp>
        <p:nvSpPr>
          <p:cNvPr id="134" name="Google Shape;134;p24"/>
          <p:cNvSpPr txBox="1"/>
          <p:nvPr/>
        </p:nvSpPr>
        <p:spPr>
          <a:xfrm>
            <a:off x="3437328" y="1737425"/>
            <a:ext cx="532200" cy="388800"/>
          </a:xfrm>
          <a:prstGeom prst="rect">
            <a:avLst/>
          </a:prstGeom>
          <a:no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rPr b="1" lang="en" sz="2300">
                <a:solidFill>
                  <a:schemeClr val="lt1"/>
                </a:solidFill>
                <a:latin typeface="League Spartan"/>
                <a:ea typeface="League Spartan"/>
                <a:cs typeface="League Spartan"/>
                <a:sym typeface="League Spartan"/>
              </a:rPr>
              <a:t>01</a:t>
            </a:r>
            <a:endParaRPr b="1" sz="500">
              <a:latin typeface="League Spartan"/>
              <a:ea typeface="League Spartan"/>
              <a:cs typeface="League Spartan"/>
              <a:sym typeface="League Spartan"/>
            </a:endParaRPr>
          </a:p>
        </p:txBody>
      </p:sp>
      <p:sp>
        <p:nvSpPr>
          <p:cNvPr id="135" name="Google Shape;135;p24"/>
          <p:cNvSpPr txBox="1"/>
          <p:nvPr/>
        </p:nvSpPr>
        <p:spPr>
          <a:xfrm>
            <a:off x="5422878" y="2188350"/>
            <a:ext cx="532200" cy="388800"/>
          </a:xfrm>
          <a:prstGeom prst="rect">
            <a:avLst/>
          </a:prstGeom>
          <a:no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rPr b="1" lang="en" sz="2300">
                <a:solidFill>
                  <a:schemeClr val="lt1"/>
                </a:solidFill>
                <a:latin typeface="League Spartan"/>
                <a:ea typeface="League Spartan"/>
                <a:cs typeface="League Spartan"/>
                <a:sym typeface="League Spartan"/>
              </a:rPr>
              <a:t>02</a:t>
            </a:r>
            <a:endParaRPr b="1" sz="500">
              <a:latin typeface="League Spartan"/>
              <a:ea typeface="League Spartan"/>
              <a:cs typeface="League Spartan"/>
              <a:sym typeface="League Spartan"/>
            </a:endParaRPr>
          </a:p>
        </p:txBody>
      </p:sp>
      <p:sp>
        <p:nvSpPr>
          <p:cNvPr id="136" name="Google Shape;136;p24"/>
          <p:cNvSpPr txBox="1"/>
          <p:nvPr/>
        </p:nvSpPr>
        <p:spPr>
          <a:xfrm>
            <a:off x="3969528" y="3405075"/>
            <a:ext cx="532200" cy="388800"/>
          </a:xfrm>
          <a:prstGeom prst="rect">
            <a:avLst/>
          </a:prstGeom>
          <a:no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rPr b="1" lang="en" sz="2300">
                <a:solidFill>
                  <a:schemeClr val="lt1"/>
                </a:solidFill>
                <a:latin typeface="League Spartan"/>
                <a:ea typeface="League Spartan"/>
                <a:cs typeface="League Spartan"/>
                <a:sym typeface="League Spartan"/>
              </a:rPr>
              <a:t>03</a:t>
            </a:r>
            <a:endParaRPr b="1" sz="500">
              <a:latin typeface="League Spartan"/>
              <a:ea typeface="League Spartan"/>
              <a:cs typeface="League Spartan"/>
              <a:sym typeface="League Spartan"/>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oints 4_1">
  <p:cSld name="CUSTOM_1">
    <p:spTree>
      <p:nvGrpSpPr>
        <p:cNvPr id="137" name="Shape 137"/>
        <p:cNvGrpSpPr/>
        <p:nvPr/>
      </p:nvGrpSpPr>
      <p:grpSpPr>
        <a:xfrm>
          <a:off x="0" y="0"/>
          <a:ext cx="0" cy="0"/>
          <a:chOff x="0" y="0"/>
          <a:chExt cx="0" cy="0"/>
        </a:xfrm>
      </p:grpSpPr>
      <p:sp>
        <p:nvSpPr>
          <p:cNvPr id="138" name="Google Shape;138;p25"/>
          <p:cNvSpPr/>
          <p:nvPr/>
        </p:nvSpPr>
        <p:spPr>
          <a:xfrm>
            <a:off x="3036788" y="1364028"/>
            <a:ext cx="1519962" cy="1966570"/>
          </a:xfrm>
          <a:custGeom>
            <a:rect b="b" l="l" r="r" t="t"/>
            <a:pathLst>
              <a:path extrusionOk="0" h="6447770" w="4983482">
                <a:moveTo>
                  <a:pt x="4983482" y="0"/>
                </a:moveTo>
                <a:lnTo>
                  <a:pt x="4983482" y="1152"/>
                </a:lnTo>
                <a:lnTo>
                  <a:pt x="4884042" y="6173"/>
                </a:lnTo>
                <a:cubicBezTo>
                  <a:pt x="4168136" y="78877"/>
                  <a:pt x="3609474" y="683482"/>
                  <a:pt x="3609474" y="1418570"/>
                </a:cubicBezTo>
                <a:cubicBezTo>
                  <a:pt x="3609474" y="2107715"/>
                  <a:pt x="4100486" y="2682178"/>
                  <a:pt x="4751750" y="2811200"/>
                </a:cubicBezTo>
                <a:lnTo>
                  <a:pt x="4877001" y="2829915"/>
                </a:lnTo>
                <a:lnTo>
                  <a:pt x="4799835" y="2833812"/>
                </a:lnTo>
                <a:cubicBezTo>
                  <a:pt x="3688520" y="2946672"/>
                  <a:pt x="2821298" y="3885212"/>
                  <a:pt x="2821298" y="5026303"/>
                </a:cubicBezTo>
                <a:lnTo>
                  <a:pt x="2829563" y="5189982"/>
                </a:lnTo>
                <a:lnTo>
                  <a:pt x="2810610" y="5314168"/>
                </a:lnTo>
                <a:cubicBezTo>
                  <a:pt x="2678226" y="5961114"/>
                  <a:pt x="2105809" y="6447770"/>
                  <a:pt x="1419727" y="6447770"/>
                </a:cubicBezTo>
                <a:cubicBezTo>
                  <a:pt x="635633" y="6447770"/>
                  <a:pt x="0" y="5812137"/>
                  <a:pt x="0" y="5028043"/>
                </a:cubicBezTo>
                <a:lnTo>
                  <a:pt x="2309" y="4982324"/>
                </a:lnTo>
                <a:lnTo>
                  <a:pt x="1157" y="4982324"/>
                </a:lnTo>
                <a:lnTo>
                  <a:pt x="6545" y="4769242"/>
                </a:lnTo>
                <a:cubicBezTo>
                  <a:pt x="136898" y="2197684"/>
                  <a:pt x="2198840" y="135741"/>
                  <a:pt x="4770399" y="5388"/>
                </a:cubicBezTo>
                <a:close/>
              </a:path>
            </a:pathLst>
          </a:custGeom>
          <a:solidFill>
            <a:schemeClr val="dk1"/>
          </a:solid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139" name="Google Shape;139;p25"/>
          <p:cNvSpPr/>
          <p:nvPr/>
        </p:nvSpPr>
        <p:spPr>
          <a:xfrm>
            <a:off x="4138040" y="1363675"/>
            <a:ext cx="1966570" cy="1519962"/>
          </a:xfrm>
          <a:custGeom>
            <a:rect b="b" l="l" r="r" t="t"/>
            <a:pathLst>
              <a:path extrusionOk="0" h="4983482" w="6447769">
                <a:moveTo>
                  <a:pt x="1419727" y="0"/>
                </a:moveTo>
                <a:lnTo>
                  <a:pt x="1465447" y="2309"/>
                </a:lnTo>
                <a:lnTo>
                  <a:pt x="1465447" y="1157"/>
                </a:lnTo>
                <a:lnTo>
                  <a:pt x="1678528" y="6545"/>
                </a:lnTo>
                <a:cubicBezTo>
                  <a:pt x="4250087" y="136898"/>
                  <a:pt x="6312029" y="2198841"/>
                  <a:pt x="6442381" y="4770399"/>
                </a:cubicBezTo>
                <a:lnTo>
                  <a:pt x="6447769" y="4983482"/>
                </a:lnTo>
                <a:lnTo>
                  <a:pt x="6446619" y="4983482"/>
                </a:lnTo>
                <a:lnTo>
                  <a:pt x="6441597" y="4884041"/>
                </a:lnTo>
                <a:cubicBezTo>
                  <a:pt x="6368893" y="4168135"/>
                  <a:pt x="5764288" y="3609473"/>
                  <a:pt x="5029200" y="3609473"/>
                </a:cubicBezTo>
                <a:cubicBezTo>
                  <a:pt x="4294112" y="3609473"/>
                  <a:pt x="3689507" y="4168135"/>
                  <a:pt x="3616803" y="4884041"/>
                </a:cubicBezTo>
                <a:lnTo>
                  <a:pt x="3614562" y="4928423"/>
                </a:lnTo>
                <a:lnTo>
                  <a:pt x="3608185" y="4802127"/>
                </a:lnTo>
                <a:cubicBezTo>
                  <a:pt x="3495325" y="3690812"/>
                  <a:pt x="2556784" y="2823590"/>
                  <a:pt x="1415693" y="2823590"/>
                </a:cubicBezTo>
                <a:lnTo>
                  <a:pt x="1267636" y="2831067"/>
                </a:lnTo>
                <a:lnTo>
                  <a:pt x="1133602" y="2810611"/>
                </a:lnTo>
                <a:cubicBezTo>
                  <a:pt x="486657" y="2678226"/>
                  <a:pt x="0" y="2105810"/>
                  <a:pt x="0" y="1419727"/>
                </a:cubicBezTo>
                <a:cubicBezTo>
                  <a:pt x="0" y="635633"/>
                  <a:pt x="635633" y="0"/>
                  <a:pt x="1419727" y="0"/>
                </a:cubicBezTo>
                <a:close/>
              </a:path>
            </a:pathLst>
          </a:custGeom>
          <a:solidFill>
            <a:schemeClr val="accent1"/>
          </a:solid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140" name="Google Shape;140;p25"/>
          <p:cNvSpPr/>
          <p:nvPr/>
        </p:nvSpPr>
        <p:spPr>
          <a:xfrm>
            <a:off x="3037141" y="2911624"/>
            <a:ext cx="1966570" cy="1519962"/>
          </a:xfrm>
          <a:custGeom>
            <a:rect b="b" l="l" r="r" t="t"/>
            <a:pathLst>
              <a:path extrusionOk="0" h="4983481" w="6447771">
                <a:moveTo>
                  <a:pt x="0" y="0"/>
                </a:moveTo>
                <a:lnTo>
                  <a:pt x="1152" y="0"/>
                </a:lnTo>
                <a:lnTo>
                  <a:pt x="6173" y="99439"/>
                </a:lnTo>
                <a:cubicBezTo>
                  <a:pt x="78877" y="815345"/>
                  <a:pt x="683482" y="1374007"/>
                  <a:pt x="1418570" y="1374007"/>
                </a:cubicBezTo>
                <a:cubicBezTo>
                  <a:pt x="2107715" y="1374007"/>
                  <a:pt x="2682178" y="882996"/>
                  <a:pt x="2811200" y="231731"/>
                </a:cubicBezTo>
                <a:lnTo>
                  <a:pt x="2828419" y="116492"/>
                </a:lnTo>
                <a:lnTo>
                  <a:pt x="2831519" y="177872"/>
                </a:lnTo>
                <a:cubicBezTo>
                  <a:pt x="2944379" y="1289187"/>
                  <a:pt x="3882919" y="2156409"/>
                  <a:pt x="5024010" y="2156409"/>
                </a:cubicBezTo>
                <a:lnTo>
                  <a:pt x="5148631" y="2150116"/>
                </a:lnTo>
                <a:lnTo>
                  <a:pt x="5173203" y="2151357"/>
                </a:lnTo>
                <a:cubicBezTo>
                  <a:pt x="5889109" y="2224061"/>
                  <a:pt x="6447771" y="2828666"/>
                  <a:pt x="6447771" y="3563754"/>
                </a:cubicBezTo>
                <a:cubicBezTo>
                  <a:pt x="6447771" y="4347848"/>
                  <a:pt x="5812138" y="4983481"/>
                  <a:pt x="5028044" y="4983481"/>
                </a:cubicBezTo>
                <a:lnTo>
                  <a:pt x="4982325" y="4981172"/>
                </a:lnTo>
                <a:lnTo>
                  <a:pt x="4982325" y="4982324"/>
                </a:lnTo>
                <a:lnTo>
                  <a:pt x="4769242" y="4976936"/>
                </a:lnTo>
                <a:cubicBezTo>
                  <a:pt x="2197683" y="4846583"/>
                  <a:pt x="135741" y="2784641"/>
                  <a:pt x="5388" y="213082"/>
                </a:cubicBezTo>
                <a:close/>
              </a:path>
            </a:pathLst>
          </a:custGeom>
          <a:solidFill>
            <a:schemeClr val="accent5"/>
          </a:solid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141" name="Google Shape;141;p25"/>
          <p:cNvSpPr/>
          <p:nvPr/>
        </p:nvSpPr>
        <p:spPr>
          <a:xfrm>
            <a:off x="4585148" y="2464634"/>
            <a:ext cx="1519961" cy="1966570"/>
          </a:xfrm>
          <a:custGeom>
            <a:rect b="b" l="l" r="r" t="t"/>
            <a:pathLst>
              <a:path extrusionOk="0" h="6447772" w="4983480">
                <a:moveTo>
                  <a:pt x="3563753" y="0"/>
                </a:moveTo>
                <a:cubicBezTo>
                  <a:pt x="4347847" y="0"/>
                  <a:pt x="4983480" y="635633"/>
                  <a:pt x="4983480" y="1419727"/>
                </a:cubicBezTo>
                <a:lnTo>
                  <a:pt x="4981172" y="1465449"/>
                </a:lnTo>
                <a:lnTo>
                  <a:pt x="4982322" y="1465449"/>
                </a:lnTo>
                <a:lnTo>
                  <a:pt x="4976934" y="1678530"/>
                </a:lnTo>
                <a:cubicBezTo>
                  <a:pt x="4846582" y="4250089"/>
                  <a:pt x="2784640" y="6312031"/>
                  <a:pt x="213081" y="6442384"/>
                </a:cubicBezTo>
                <a:lnTo>
                  <a:pt x="0" y="6447772"/>
                </a:lnTo>
                <a:lnTo>
                  <a:pt x="0" y="6446619"/>
                </a:lnTo>
                <a:lnTo>
                  <a:pt x="99439" y="6441598"/>
                </a:lnTo>
                <a:cubicBezTo>
                  <a:pt x="815345" y="6368894"/>
                  <a:pt x="1374007" y="5764289"/>
                  <a:pt x="1374007" y="5029201"/>
                </a:cubicBezTo>
                <a:cubicBezTo>
                  <a:pt x="1374007" y="4294113"/>
                  <a:pt x="815345" y="3689508"/>
                  <a:pt x="99439" y="3616804"/>
                </a:cubicBezTo>
                <a:lnTo>
                  <a:pt x="74876" y="3615564"/>
                </a:lnTo>
                <a:lnTo>
                  <a:pt x="175579" y="3610479"/>
                </a:lnTo>
                <a:cubicBezTo>
                  <a:pt x="1286894" y="3497619"/>
                  <a:pt x="2154116" y="2559078"/>
                  <a:pt x="2154116" y="1417987"/>
                </a:cubicBezTo>
                <a:lnTo>
                  <a:pt x="2149115" y="1318948"/>
                </a:lnTo>
                <a:lnTo>
                  <a:pt x="2151356" y="1274568"/>
                </a:lnTo>
                <a:cubicBezTo>
                  <a:pt x="2224060" y="558662"/>
                  <a:pt x="2828665" y="0"/>
                  <a:pt x="3563753" y="0"/>
                </a:cubicBezTo>
                <a:close/>
              </a:path>
            </a:pathLst>
          </a:custGeom>
          <a:solidFill>
            <a:schemeClr val="accent4"/>
          </a:solid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142" name="Google Shape;142;p25"/>
          <p:cNvSpPr txBox="1"/>
          <p:nvPr>
            <p:ph idx="1" type="subTitle"/>
          </p:nvPr>
        </p:nvSpPr>
        <p:spPr>
          <a:xfrm>
            <a:off x="467425" y="1394975"/>
            <a:ext cx="2198400" cy="1216200"/>
          </a:xfrm>
          <a:prstGeom prst="rect">
            <a:avLst/>
          </a:prstGeom>
        </p:spPr>
        <p:txBody>
          <a:bodyPr anchorCtr="0" anchor="t" bIns="91425" lIns="91425" spcFirstLastPara="1" rIns="91425" wrap="square" tIns="91425">
            <a:normAutofit/>
          </a:bodyPr>
          <a:lstStyle>
            <a:lvl1pPr lvl="0" algn="r">
              <a:spcBef>
                <a:spcPts val="0"/>
              </a:spcBef>
              <a:spcAft>
                <a:spcPts val="0"/>
              </a:spcAft>
              <a:buSzPts val="1300"/>
              <a:buFont typeface="Open Sans Medium"/>
              <a:buNone/>
              <a:defRPr sz="1300">
                <a:latin typeface="Open Sans Medium"/>
                <a:ea typeface="Open Sans Medium"/>
                <a:cs typeface="Open Sans Medium"/>
                <a:sym typeface="Open Sans Medium"/>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p:txBody>
      </p:sp>
      <p:sp>
        <p:nvSpPr>
          <p:cNvPr id="143" name="Google Shape;143;p25"/>
          <p:cNvSpPr txBox="1"/>
          <p:nvPr/>
        </p:nvSpPr>
        <p:spPr>
          <a:xfrm>
            <a:off x="3240103" y="2642525"/>
            <a:ext cx="532200" cy="388800"/>
          </a:xfrm>
          <a:prstGeom prst="rect">
            <a:avLst/>
          </a:prstGeom>
          <a:no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rPr b="1" lang="en" sz="2300">
                <a:solidFill>
                  <a:schemeClr val="lt1"/>
                </a:solidFill>
                <a:latin typeface="League Spartan"/>
                <a:ea typeface="League Spartan"/>
                <a:cs typeface="League Spartan"/>
                <a:sym typeface="League Spartan"/>
              </a:rPr>
              <a:t>01</a:t>
            </a:r>
            <a:endParaRPr b="1" sz="500">
              <a:latin typeface="League Spartan"/>
              <a:ea typeface="League Spartan"/>
              <a:cs typeface="League Spartan"/>
              <a:sym typeface="League Spartan"/>
            </a:endParaRPr>
          </a:p>
        </p:txBody>
      </p:sp>
      <p:sp>
        <p:nvSpPr>
          <p:cNvPr id="144" name="Google Shape;144;p25"/>
          <p:cNvSpPr txBox="1"/>
          <p:nvPr/>
        </p:nvSpPr>
        <p:spPr>
          <a:xfrm>
            <a:off x="4305541" y="1611875"/>
            <a:ext cx="532200" cy="388800"/>
          </a:xfrm>
          <a:prstGeom prst="rect">
            <a:avLst/>
          </a:prstGeom>
          <a:no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rPr b="1" lang="en" sz="2300">
                <a:solidFill>
                  <a:schemeClr val="lt1"/>
                </a:solidFill>
                <a:latin typeface="League Spartan"/>
                <a:ea typeface="League Spartan"/>
                <a:cs typeface="League Spartan"/>
                <a:sym typeface="League Spartan"/>
              </a:rPr>
              <a:t>02</a:t>
            </a:r>
            <a:endParaRPr b="1" sz="500">
              <a:latin typeface="League Spartan"/>
              <a:ea typeface="League Spartan"/>
              <a:cs typeface="League Spartan"/>
              <a:sym typeface="League Spartan"/>
            </a:endParaRPr>
          </a:p>
        </p:txBody>
      </p:sp>
      <p:sp>
        <p:nvSpPr>
          <p:cNvPr id="145" name="Google Shape;145;p25"/>
          <p:cNvSpPr txBox="1"/>
          <p:nvPr/>
        </p:nvSpPr>
        <p:spPr>
          <a:xfrm>
            <a:off x="5421603" y="2642525"/>
            <a:ext cx="532200" cy="388800"/>
          </a:xfrm>
          <a:prstGeom prst="rect">
            <a:avLst/>
          </a:prstGeom>
          <a:no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rPr b="1" lang="en" sz="2300">
                <a:solidFill>
                  <a:schemeClr val="lt1"/>
                </a:solidFill>
                <a:latin typeface="League Spartan"/>
                <a:ea typeface="League Spartan"/>
                <a:cs typeface="League Spartan"/>
                <a:sym typeface="League Spartan"/>
              </a:rPr>
              <a:t>03</a:t>
            </a:r>
            <a:endParaRPr b="1" sz="500">
              <a:latin typeface="League Spartan"/>
              <a:ea typeface="League Spartan"/>
              <a:cs typeface="League Spartan"/>
              <a:sym typeface="League Spartan"/>
            </a:endParaRPr>
          </a:p>
        </p:txBody>
      </p:sp>
      <p:sp>
        <p:nvSpPr>
          <p:cNvPr id="146" name="Google Shape;146;p25"/>
          <p:cNvSpPr txBox="1"/>
          <p:nvPr/>
        </p:nvSpPr>
        <p:spPr>
          <a:xfrm>
            <a:off x="4305541" y="3817250"/>
            <a:ext cx="532200" cy="388800"/>
          </a:xfrm>
          <a:prstGeom prst="rect">
            <a:avLst/>
          </a:prstGeom>
          <a:no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rPr b="1" lang="en" sz="2300">
                <a:solidFill>
                  <a:schemeClr val="lt1"/>
                </a:solidFill>
                <a:latin typeface="League Spartan"/>
                <a:ea typeface="League Spartan"/>
                <a:cs typeface="League Spartan"/>
                <a:sym typeface="League Spartan"/>
              </a:rPr>
              <a:t>04</a:t>
            </a:r>
            <a:endParaRPr b="1" sz="500">
              <a:latin typeface="League Spartan"/>
              <a:ea typeface="League Spartan"/>
              <a:cs typeface="League Spartan"/>
              <a:sym typeface="League Spartan"/>
            </a:endParaRPr>
          </a:p>
        </p:txBody>
      </p:sp>
      <p:sp>
        <p:nvSpPr>
          <p:cNvPr id="147" name="Google Shape;147;p25"/>
          <p:cNvSpPr txBox="1"/>
          <p:nvPr>
            <p:ph idx="2" type="subTitle"/>
          </p:nvPr>
        </p:nvSpPr>
        <p:spPr>
          <a:xfrm>
            <a:off x="467425" y="3096425"/>
            <a:ext cx="2198400" cy="1216200"/>
          </a:xfrm>
          <a:prstGeom prst="rect">
            <a:avLst/>
          </a:prstGeom>
        </p:spPr>
        <p:txBody>
          <a:bodyPr anchorCtr="0" anchor="t" bIns="91425" lIns="91425" spcFirstLastPara="1" rIns="91425" wrap="square" tIns="91425">
            <a:normAutofit/>
          </a:bodyPr>
          <a:lstStyle>
            <a:lvl1pPr lvl="0" algn="r">
              <a:spcBef>
                <a:spcPts val="0"/>
              </a:spcBef>
              <a:spcAft>
                <a:spcPts val="0"/>
              </a:spcAft>
              <a:buSzPts val="1300"/>
              <a:buFont typeface="Open Sans Medium"/>
              <a:buNone/>
              <a:defRPr sz="1300">
                <a:latin typeface="Open Sans Medium"/>
                <a:ea typeface="Open Sans Medium"/>
                <a:cs typeface="Open Sans Medium"/>
                <a:sym typeface="Open Sans Medium"/>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p:txBody>
      </p:sp>
      <p:sp>
        <p:nvSpPr>
          <p:cNvPr id="148" name="Google Shape;148;p25"/>
          <p:cNvSpPr txBox="1"/>
          <p:nvPr>
            <p:ph idx="3" type="subTitle"/>
          </p:nvPr>
        </p:nvSpPr>
        <p:spPr>
          <a:xfrm>
            <a:off x="6302925" y="1394975"/>
            <a:ext cx="2277300" cy="1212300"/>
          </a:xfrm>
          <a:prstGeom prst="rect">
            <a:avLst/>
          </a:prstGeom>
        </p:spPr>
        <p:txBody>
          <a:bodyPr anchorCtr="0" anchor="t" bIns="91425" lIns="91425" spcFirstLastPara="1" rIns="91425" wrap="square" tIns="91425">
            <a:normAutofit/>
          </a:bodyPr>
          <a:lstStyle>
            <a:lvl1pPr lvl="0">
              <a:spcBef>
                <a:spcPts val="0"/>
              </a:spcBef>
              <a:spcAft>
                <a:spcPts val="0"/>
              </a:spcAft>
              <a:buSzPts val="1300"/>
              <a:buFont typeface="Open Sans Medium"/>
              <a:buNone/>
              <a:defRPr sz="1300">
                <a:latin typeface="Open Sans Medium"/>
                <a:ea typeface="Open Sans Medium"/>
                <a:cs typeface="Open Sans Medium"/>
                <a:sym typeface="Open Sans Medium"/>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p:txBody>
      </p:sp>
      <p:sp>
        <p:nvSpPr>
          <p:cNvPr id="149" name="Google Shape;149;p25"/>
          <p:cNvSpPr txBox="1"/>
          <p:nvPr>
            <p:ph idx="4" type="subTitle"/>
          </p:nvPr>
        </p:nvSpPr>
        <p:spPr>
          <a:xfrm>
            <a:off x="6302925" y="3096425"/>
            <a:ext cx="2277300" cy="1212300"/>
          </a:xfrm>
          <a:prstGeom prst="rect">
            <a:avLst/>
          </a:prstGeom>
        </p:spPr>
        <p:txBody>
          <a:bodyPr anchorCtr="0" anchor="t" bIns="91425" lIns="91425" spcFirstLastPara="1" rIns="91425" wrap="square" tIns="91425">
            <a:normAutofit/>
          </a:bodyPr>
          <a:lstStyle>
            <a:lvl1pPr lvl="0">
              <a:spcBef>
                <a:spcPts val="0"/>
              </a:spcBef>
              <a:spcAft>
                <a:spcPts val="0"/>
              </a:spcAft>
              <a:buSzPts val="1300"/>
              <a:buFont typeface="Open Sans Medium"/>
              <a:buNone/>
              <a:defRPr sz="1300">
                <a:latin typeface="Open Sans Medium"/>
                <a:ea typeface="Open Sans Medium"/>
                <a:cs typeface="Open Sans Medium"/>
                <a:sym typeface="Open Sans Medium"/>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p:txBody>
      </p:sp>
      <p:sp>
        <p:nvSpPr>
          <p:cNvPr id="150" name="Google Shape;150;p25"/>
          <p:cNvSpPr txBox="1"/>
          <p:nvPr>
            <p:ph type="title"/>
          </p:nvPr>
        </p:nvSpPr>
        <p:spPr>
          <a:xfrm>
            <a:off x="1245150" y="401725"/>
            <a:ext cx="6653700" cy="423600"/>
          </a:xfrm>
          <a:prstGeom prst="rect">
            <a:avLst/>
          </a:prstGeom>
        </p:spPr>
        <p:txBody>
          <a:bodyPr anchorCtr="0" anchor="ctr" bIns="91425" lIns="91425" spcFirstLastPara="1" rIns="91425" wrap="square" tIns="91425">
            <a:noAutofit/>
          </a:bodyPr>
          <a:lstStyle>
            <a:lvl1pPr lvl="0" algn="ctr">
              <a:spcBef>
                <a:spcPts val="0"/>
              </a:spcBef>
              <a:spcAft>
                <a:spcPts val="0"/>
              </a:spcAft>
              <a:buSzPts val="2400"/>
              <a:buNone/>
              <a:defRPr sz="2400"/>
            </a:lvl1pPr>
            <a:lvl2pPr lvl="1">
              <a:spcBef>
                <a:spcPts val="0"/>
              </a:spcBef>
              <a:spcAft>
                <a:spcPts val="0"/>
              </a:spcAft>
              <a:buSzPts val="2800"/>
              <a:buNone/>
              <a:defRPr>
                <a:latin typeface="Lato Light"/>
                <a:ea typeface="Lato Light"/>
                <a:cs typeface="Lato Light"/>
                <a:sym typeface="Lato Light"/>
              </a:defRPr>
            </a:lvl2pPr>
            <a:lvl3pPr lvl="2">
              <a:spcBef>
                <a:spcPts val="0"/>
              </a:spcBef>
              <a:spcAft>
                <a:spcPts val="0"/>
              </a:spcAft>
              <a:buSzPts val="2800"/>
              <a:buNone/>
              <a:defRPr>
                <a:latin typeface="Lato Light"/>
                <a:ea typeface="Lato Light"/>
                <a:cs typeface="Lato Light"/>
                <a:sym typeface="Lato Light"/>
              </a:defRPr>
            </a:lvl3pPr>
            <a:lvl4pPr lvl="3">
              <a:spcBef>
                <a:spcPts val="0"/>
              </a:spcBef>
              <a:spcAft>
                <a:spcPts val="0"/>
              </a:spcAft>
              <a:buSzPts val="2800"/>
              <a:buNone/>
              <a:defRPr>
                <a:latin typeface="Lato Light"/>
                <a:ea typeface="Lato Light"/>
                <a:cs typeface="Lato Light"/>
                <a:sym typeface="Lato Light"/>
              </a:defRPr>
            </a:lvl4pPr>
            <a:lvl5pPr lvl="4">
              <a:spcBef>
                <a:spcPts val="0"/>
              </a:spcBef>
              <a:spcAft>
                <a:spcPts val="0"/>
              </a:spcAft>
              <a:buSzPts val="2800"/>
              <a:buNone/>
              <a:defRPr>
                <a:latin typeface="Lato Light"/>
                <a:ea typeface="Lato Light"/>
                <a:cs typeface="Lato Light"/>
                <a:sym typeface="Lato Light"/>
              </a:defRPr>
            </a:lvl5pPr>
            <a:lvl6pPr lvl="5">
              <a:spcBef>
                <a:spcPts val="0"/>
              </a:spcBef>
              <a:spcAft>
                <a:spcPts val="0"/>
              </a:spcAft>
              <a:buSzPts val="2800"/>
              <a:buNone/>
              <a:defRPr>
                <a:latin typeface="Lato Light"/>
                <a:ea typeface="Lato Light"/>
                <a:cs typeface="Lato Light"/>
                <a:sym typeface="Lato Light"/>
              </a:defRPr>
            </a:lvl6pPr>
            <a:lvl7pPr lvl="6">
              <a:spcBef>
                <a:spcPts val="0"/>
              </a:spcBef>
              <a:spcAft>
                <a:spcPts val="0"/>
              </a:spcAft>
              <a:buSzPts val="2800"/>
              <a:buNone/>
              <a:defRPr>
                <a:latin typeface="Lato Light"/>
                <a:ea typeface="Lato Light"/>
                <a:cs typeface="Lato Light"/>
                <a:sym typeface="Lato Light"/>
              </a:defRPr>
            </a:lvl7pPr>
            <a:lvl8pPr lvl="7">
              <a:spcBef>
                <a:spcPts val="0"/>
              </a:spcBef>
              <a:spcAft>
                <a:spcPts val="0"/>
              </a:spcAft>
              <a:buSzPts val="2800"/>
              <a:buNone/>
              <a:defRPr>
                <a:latin typeface="Lato Light"/>
                <a:ea typeface="Lato Light"/>
                <a:cs typeface="Lato Light"/>
                <a:sym typeface="Lato Light"/>
              </a:defRPr>
            </a:lvl8pPr>
            <a:lvl9pPr lvl="8">
              <a:spcBef>
                <a:spcPts val="0"/>
              </a:spcBef>
              <a:spcAft>
                <a:spcPts val="0"/>
              </a:spcAft>
              <a:buSzPts val="2800"/>
              <a:buNone/>
              <a:defRPr>
                <a:latin typeface="Lato Light"/>
                <a:ea typeface="Lato Light"/>
                <a:cs typeface="Lato Light"/>
                <a:sym typeface="Lato Light"/>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oints 4_2">
  <p:cSld name="CUSTOM_2">
    <p:spTree>
      <p:nvGrpSpPr>
        <p:cNvPr id="151" name="Shape 151"/>
        <p:cNvGrpSpPr/>
        <p:nvPr/>
      </p:nvGrpSpPr>
      <p:grpSpPr>
        <a:xfrm>
          <a:off x="0" y="0"/>
          <a:ext cx="0" cy="0"/>
          <a:chOff x="0" y="0"/>
          <a:chExt cx="0" cy="0"/>
        </a:xfrm>
      </p:grpSpPr>
      <p:sp>
        <p:nvSpPr>
          <p:cNvPr id="152" name="Google Shape;152;p26"/>
          <p:cNvSpPr/>
          <p:nvPr/>
        </p:nvSpPr>
        <p:spPr>
          <a:xfrm>
            <a:off x="3734770" y="1278900"/>
            <a:ext cx="1658390" cy="1638576"/>
          </a:xfrm>
          <a:custGeom>
            <a:rect b="b" l="l" r="r" t="t"/>
            <a:pathLst>
              <a:path extrusionOk="0" h="20851" w="21429">
                <a:moveTo>
                  <a:pt x="1" y="10736"/>
                </a:moveTo>
                <a:cubicBezTo>
                  <a:pt x="-74" y="5791"/>
                  <a:pt x="3035" y="2106"/>
                  <a:pt x="7007" y="666"/>
                </a:cubicBezTo>
                <a:cubicBezTo>
                  <a:pt x="10907" y="-749"/>
                  <a:pt x="15586" y="18"/>
                  <a:pt x="18852" y="3666"/>
                </a:cubicBezTo>
                <a:cubicBezTo>
                  <a:pt x="19974" y="4919"/>
                  <a:pt x="20705" y="6356"/>
                  <a:pt x="21094" y="7850"/>
                </a:cubicBezTo>
                <a:cubicBezTo>
                  <a:pt x="21476" y="9323"/>
                  <a:pt x="21526" y="10854"/>
                  <a:pt x="21272" y="12327"/>
                </a:cubicBezTo>
                <a:cubicBezTo>
                  <a:pt x="20780" y="15178"/>
                  <a:pt x="19147" y="17844"/>
                  <a:pt x="16446" y="19576"/>
                </a:cubicBezTo>
                <a:lnTo>
                  <a:pt x="17659" y="20851"/>
                </a:lnTo>
                <a:lnTo>
                  <a:pt x="11189" y="20851"/>
                </a:lnTo>
                <a:lnTo>
                  <a:pt x="11189" y="14426"/>
                </a:lnTo>
                <a:lnTo>
                  <a:pt x="12489" y="15726"/>
                </a:lnTo>
                <a:cubicBezTo>
                  <a:pt x="14377" y="15044"/>
                  <a:pt x="15587" y="13538"/>
                  <a:pt x="16008" y="11843"/>
                </a:cubicBezTo>
                <a:cubicBezTo>
                  <a:pt x="16411" y="10218"/>
                  <a:pt x="16091" y="8391"/>
                  <a:pt x="14774" y="6995"/>
                </a:cubicBezTo>
                <a:cubicBezTo>
                  <a:pt x="12838" y="4944"/>
                  <a:pt x="10165" y="4773"/>
                  <a:pt x="8134" y="5864"/>
                </a:cubicBezTo>
                <a:cubicBezTo>
                  <a:pt x="7076" y="6433"/>
                  <a:pt x="6213" y="7336"/>
                  <a:pt x="5717" y="8432"/>
                </a:cubicBezTo>
                <a:cubicBezTo>
                  <a:pt x="5210" y="9552"/>
                  <a:pt x="5082" y="10878"/>
                  <a:pt x="5520" y="12293"/>
                </a:cubicBezTo>
                <a:cubicBezTo>
                  <a:pt x="4660" y="11758"/>
                  <a:pt x="3725" y="11352"/>
                  <a:pt x="2745" y="11089"/>
                </a:cubicBezTo>
                <a:cubicBezTo>
                  <a:pt x="1851" y="10849"/>
                  <a:pt x="928" y="10730"/>
                  <a:pt x="1" y="10736"/>
                </a:cubicBezTo>
                <a:close/>
              </a:path>
            </a:pathLst>
          </a:custGeom>
          <a:solidFill>
            <a:schemeClr val="accent1"/>
          </a:solidFill>
          <a:ln>
            <a:noFill/>
          </a:ln>
        </p:spPr>
        <p:txBody>
          <a:bodyPr anchorCtr="0" anchor="ctr" bIns="19050" lIns="19050" spcFirstLastPara="1" rIns="19050" wrap="square" tIns="19050">
            <a:noAutofit/>
          </a:bodyPr>
          <a:lstStyle/>
          <a:p>
            <a:pPr indent="0" lvl="0" marL="0" marR="0" rtl="0" algn="ctr">
              <a:spcBef>
                <a:spcPts val="0"/>
              </a:spcBef>
              <a:spcAft>
                <a:spcPts val="0"/>
              </a:spcAft>
              <a:buNone/>
            </a:pPr>
            <a:r>
              <a:t/>
            </a:r>
            <a:endParaRPr sz="1200">
              <a:solidFill>
                <a:srgbClr val="000000"/>
              </a:solidFill>
              <a:latin typeface="Lato Light"/>
              <a:ea typeface="Lato Light"/>
              <a:cs typeface="Lato Light"/>
              <a:sym typeface="Lato Light"/>
            </a:endParaRPr>
          </a:p>
        </p:txBody>
      </p:sp>
      <p:sp>
        <p:nvSpPr>
          <p:cNvPr id="153" name="Google Shape;153;p26"/>
          <p:cNvSpPr txBox="1"/>
          <p:nvPr>
            <p:ph idx="1" type="subTitle"/>
          </p:nvPr>
        </p:nvSpPr>
        <p:spPr>
          <a:xfrm>
            <a:off x="6368675" y="1394975"/>
            <a:ext cx="2318400" cy="1216200"/>
          </a:xfrm>
          <a:prstGeom prst="rect">
            <a:avLst/>
          </a:prstGeom>
        </p:spPr>
        <p:txBody>
          <a:bodyPr anchorCtr="0" anchor="t" bIns="91425" lIns="91425" spcFirstLastPara="1" rIns="91425" wrap="square" tIns="91425">
            <a:normAutofit/>
          </a:bodyPr>
          <a:lstStyle>
            <a:lvl1pPr lvl="0">
              <a:spcBef>
                <a:spcPts val="0"/>
              </a:spcBef>
              <a:spcAft>
                <a:spcPts val="0"/>
              </a:spcAft>
              <a:buSzPts val="1200"/>
              <a:buFont typeface="Open Sans Medium"/>
              <a:buNone/>
              <a:defRPr sz="1200">
                <a:latin typeface="Open Sans Medium"/>
                <a:ea typeface="Open Sans Medium"/>
                <a:cs typeface="Open Sans Medium"/>
                <a:sym typeface="Open Sans Medium"/>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p:txBody>
      </p:sp>
      <p:sp>
        <p:nvSpPr>
          <p:cNvPr id="154" name="Google Shape;154;p26"/>
          <p:cNvSpPr/>
          <p:nvPr/>
        </p:nvSpPr>
        <p:spPr>
          <a:xfrm>
            <a:off x="2902137" y="2119803"/>
            <a:ext cx="1623325" cy="1665656"/>
          </a:xfrm>
          <a:custGeom>
            <a:rect b="b" l="l" r="r" t="t"/>
            <a:pathLst>
              <a:path extrusionOk="0" h="20867" w="21501">
                <a:moveTo>
                  <a:pt x="21501" y="3787"/>
                </a:moveTo>
                <a:lnTo>
                  <a:pt x="21501" y="9990"/>
                </a:lnTo>
                <a:lnTo>
                  <a:pt x="14929" y="9990"/>
                </a:lnTo>
                <a:lnTo>
                  <a:pt x="16281" y="8704"/>
                </a:lnTo>
                <a:cubicBezTo>
                  <a:pt x="14580" y="4140"/>
                  <a:pt x="7864" y="3920"/>
                  <a:pt x="5837" y="8362"/>
                </a:cubicBezTo>
                <a:cubicBezTo>
                  <a:pt x="4878" y="10464"/>
                  <a:pt x="5470" y="12605"/>
                  <a:pt x="6862" y="14040"/>
                </a:cubicBezTo>
                <a:cubicBezTo>
                  <a:pt x="8248" y="15468"/>
                  <a:pt x="10429" y="16200"/>
                  <a:pt x="12713" y="15502"/>
                </a:cubicBezTo>
                <a:cubicBezTo>
                  <a:pt x="12159" y="16331"/>
                  <a:pt x="11733" y="17232"/>
                  <a:pt x="11448" y="18175"/>
                </a:cubicBezTo>
                <a:cubicBezTo>
                  <a:pt x="11183" y="19051"/>
                  <a:pt x="11042" y="19956"/>
                  <a:pt x="11027" y="20867"/>
                </a:cubicBezTo>
                <a:cubicBezTo>
                  <a:pt x="7844" y="20900"/>
                  <a:pt x="4992" y="19642"/>
                  <a:pt x="2992" y="17624"/>
                </a:cubicBezTo>
                <a:cubicBezTo>
                  <a:pt x="1979" y="16603"/>
                  <a:pt x="1184" y="15386"/>
                  <a:pt x="666" y="14048"/>
                </a:cubicBezTo>
                <a:cubicBezTo>
                  <a:pt x="145" y="12705"/>
                  <a:pt x="-99" y="11235"/>
                  <a:pt x="38" y="9702"/>
                </a:cubicBezTo>
                <a:cubicBezTo>
                  <a:pt x="256" y="7262"/>
                  <a:pt x="1257" y="5184"/>
                  <a:pt x="2727" y="3588"/>
                </a:cubicBezTo>
                <a:cubicBezTo>
                  <a:pt x="4232" y="1956"/>
                  <a:pt x="6226" y="831"/>
                  <a:pt x="8406" y="316"/>
                </a:cubicBezTo>
                <a:cubicBezTo>
                  <a:pt x="12706" y="-700"/>
                  <a:pt x="17572" y="711"/>
                  <a:pt x="20335" y="4861"/>
                </a:cubicBezTo>
                <a:lnTo>
                  <a:pt x="21501" y="3787"/>
                </a:lnTo>
                <a:close/>
              </a:path>
            </a:pathLst>
          </a:custGeom>
          <a:solidFill>
            <a:schemeClr val="accent5"/>
          </a:solidFill>
          <a:ln>
            <a:noFill/>
          </a:ln>
        </p:spPr>
        <p:txBody>
          <a:bodyPr anchorCtr="0" anchor="ctr" bIns="19050" lIns="19050" spcFirstLastPara="1" rIns="19050" wrap="square" tIns="19050">
            <a:noAutofit/>
          </a:bodyPr>
          <a:lstStyle/>
          <a:p>
            <a:pPr indent="0" lvl="0" marL="0" marR="0" rtl="0" algn="ctr">
              <a:spcBef>
                <a:spcPts val="0"/>
              </a:spcBef>
              <a:spcAft>
                <a:spcPts val="0"/>
              </a:spcAft>
              <a:buNone/>
            </a:pPr>
            <a:r>
              <a:t/>
            </a:r>
            <a:endParaRPr sz="1200">
              <a:solidFill>
                <a:srgbClr val="000000"/>
              </a:solidFill>
              <a:latin typeface="Lato Light"/>
              <a:ea typeface="Lato Light"/>
              <a:cs typeface="Lato Light"/>
              <a:sym typeface="Lato Light"/>
            </a:endParaRPr>
          </a:p>
        </p:txBody>
      </p:sp>
      <p:sp>
        <p:nvSpPr>
          <p:cNvPr id="155" name="Google Shape;155;p26"/>
          <p:cNvSpPr/>
          <p:nvPr/>
        </p:nvSpPr>
        <p:spPr>
          <a:xfrm>
            <a:off x="4601972" y="2120103"/>
            <a:ext cx="1639864" cy="1665623"/>
          </a:xfrm>
          <a:custGeom>
            <a:rect b="b" l="l" r="r" t="t"/>
            <a:pathLst>
              <a:path extrusionOk="0" h="21208" w="21467">
                <a:moveTo>
                  <a:pt x="10372" y="3"/>
                </a:moveTo>
                <a:cubicBezTo>
                  <a:pt x="10348" y="975"/>
                  <a:pt x="10194" y="1941"/>
                  <a:pt x="9914" y="2875"/>
                </a:cubicBezTo>
                <a:cubicBezTo>
                  <a:pt x="9631" y="3818"/>
                  <a:pt x="9222" y="4720"/>
                  <a:pt x="8697" y="5558"/>
                </a:cubicBezTo>
                <a:cubicBezTo>
                  <a:pt x="10843" y="4811"/>
                  <a:pt x="12957" y="5403"/>
                  <a:pt x="14390" y="6707"/>
                </a:cubicBezTo>
                <a:cubicBezTo>
                  <a:pt x="15803" y="7993"/>
                  <a:pt x="16564" y="9984"/>
                  <a:pt x="15935" y="12092"/>
                </a:cubicBezTo>
                <a:cubicBezTo>
                  <a:pt x="15185" y="14609"/>
                  <a:pt x="13018" y="15950"/>
                  <a:pt x="10791" y="16004"/>
                </a:cubicBezTo>
                <a:cubicBezTo>
                  <a:pt x="9683" y="16031"/>
                  <a:pt x="8573" y="15737"/>
                  <a:pt x="7616" y="15155"/>
                </a:cubicBezTo>
                <a:cubicBezTo>
                  <a:pt x="6612" y="14545"/>
                  <a:pt x="5769" y="13615"/>
                  <a:pt x="5249" y="12354"/>
                </a:cubicBezTo>
                <a:lnTo>
                  <a:pt x="6505" y="11107"/>
                </a:lnTo>
                <a:lnTo>
                  <a:pt x="0" y="11107"/>
                </a:lnTo>
                <a:lnTo>
                  <a:pt x="0" y="17436"/>
                </a:lnTo>
                <a:lnTo>
                  <a:pt x="1358" y="16110"/>
                </a:lnTo>
                <a:cubicBezTo>
                  <a:pt x="3668" y="19863"/>
                  <a:pt x="7726" y="21521"/>
                  <a:pt x="11614" y="21159"/>
                </a:cubicBezTo>
                <a:cubicBezTo>
                  <a:pt x="13439" y="20989"/>
                  <a:pt x="15221" y="20372"/>
                  <a:pt x="16771" y="19348"/>
                </a:cubicBezTo>
                <a:cubicBezTo>
                  <a:pt x="18313" y="18329"/>
                  <a:pt x="19638" y="16901"/>
                  <a:pt x="20512" y="15040"/>
                </a:cubicBezTo>
                <a:cubicBezTo>
                  <a:pt x="21361" y="13233"/>
                  <a:pt x="21600" y="11358"/>
                  <a:pt x="21401" y="9578"/>
                </a:cubicBezTo>
                <a:cubicBezTo>
                  <a:pt x="21204" y="7817"/>
                  <a:pt x="20575" y="6137"/>
                  <a:pt x="19586" y="4691"/>
                </a:cubicBezTo>
                <a:cubicBezTo>
                  <a:pt x="17644" y="1852"/>
                  <a:pt x="14322" y="-79"/>
                  <a:pt x="10372" y="3"/>
                </a:cubicBezTo>
                <a:close/>
              </a:path>
            </a:pathLst>
          </a:custGeom>
          <a:solidFill>
            <a:schemeClr val="accent4"/>
          </a:solidFill>
          <a:ln>
            <a:noFill/>
          </a:ln>
        </p:spPr>
        <p:txBody>
          <a:bodyPr anchorCtr="0" anchor="ctr" bIns="19050" lIns="19050" spcFirstLastPara="1" rIns="19050" wrap="square" tIns="19050">
            <a:noAutofit/>
          </a:bodyPr>
          <a:lstStyle/>
          <a:p>
            <a:pPr indent="0" lvl="0" marL="0" marR="0" rtl="0" algn="l">
              <a:spcBef>
                <a:spcPts val="0"/>
              </a:spcBef>
              <a:spcAft>
                <a:spcPts val="0"/>
              </a:spcAft>
              <a:buNone/>
            </a:pPr>
            <a:r>
              <a:t/>
            </a:r>
            <a:endParaRPr sz="1300">
              <a:solidFill>
                <a:srgbClr val="7F7F7F"/>
              </a:solidFill>
              <a:latin typeface="Lato Light"/>
              <a:ea typeface="Lato Light"/>
              <a:cs typeface="Lato Light"/>
              <a:sym typeface="Lato Light"/>
            </a:endParaRPr>
          </a:p>
        </p:txBody>
      </p:sp>
      <p:sp>
        <p:nvSpPr>
          <p:cNvPr id="156" name="Google Shape;156;p26"/>
          <p:cNvSpPr/>
          <p:nvPr/>
        </p:nvSpPr>
        <p:spPr>
          <a:xfrm>
            <a:off x="3733047" y="2990677"/>
            <a:ext cx="1662404" cy="1639761"/>
          </a:xfrm>
          <a:custGeom>
            <a:rect b="b" l="l" r="r" t="t"/>
            <a:pathLst>
              <a:path extrusionOk="0" h="21446" w="21501">
                <a:moveTo>
                  <a:pt x="3765" y="0"/>
                </a:moveTo>
                <a:lnTo>
                  <a:pt x="10283" y="0"/>
                </a:lnTo>
                <a:lnTo>
                  <a:pt x="10283" y="6590"/>
                </a:lnTo>
                <a:lnTo>
                  <a:pt x="8990" y="5343"/>
                </a:lnTo>
                <a:cubicBezTo>
                  <a:pt x="7519" y="5878"/>
                  <a:pt x="6512" y="6832"/>
                  <a:pt x="5929" y="7968"/>
                </a:cubicBezTo>
                <a:cubicBezTo>
                  <a:pt x="5337" y="9121"/>
                  <a:pt x="5179" y="10464"/>
                  <a:pt x="5446" y="11727"/>
                </a:cubicBezTo>
                <a:cubicBezTo>
                  <a:pt x="5970" y="14204"/>
                  <a:pt x="8090" y="16272"/>
                  <a:pt x="11243" y="16062"/>
                </a:cubicBezTo>
                <a:cubicBezTo>
                  <a:pt x="12115" y="16003"/>
                  <a:pt x="12895" y="15724"/>
                  <a:pt x="13572" y="15302"/>
                </a:cubicBezTo>
                <a:cubicBezTo>
                  <a:pt x="14286" y="14856"/>
                  <a:pt x="14889" y="14248"/>
                  <a:pt x="15335" y="13548"/>
                </a:cubicBezTo>
                <a:cubicBezTo>
                  <a:pt x="16207" y="12178"/>
                  <a:pt x="16504" y="10431"/>
                  <a:pt x="15928" y="8703"/>
                </a:cubicBezTo>
                <a:cubicBezTo>
                  <a:pt x="16792" y="9263"/>
                  <a:pt x="17732" y="9692"/>
                  <a:pt x="18718" y="9979"/>
                </a:cubicBezTo>
                <a:cubicBezTo>
                  <a:pt x="19623" y="10242"/>
                  <a:pt x="20559" y="10383"/>
                  <a:pt x="21501" y="10396"/>
                </a:cubicBezTo>
                <a:cubicBezTo>
                  <a:pt x="21505" y="12780"/>
                  <a:pt x="20816" y="14901"/>
                  <a:pt x="19662" y="16639"/>
                </a:cubicBezTo>
                <a:cubicBezTo>
                  <a:pt x="18516" y="18366"/>
                  <a:pt x="16908" y="19721"/>
                  <a:pt x="15053" y="20543"/>
                </a:cubicBezTo>
                <a:cubicBezTo>
                  <a:pt x="13325" y="21308"/>
                  <a:pt x="11408" y="21600"/>
                  <a:pt x="9505" y="21369"/>
                </a:cubicBezTo>
                <a:cubicBezTo>
                  <a:pt x="7408" y="21114"/>
                  <a:pt x="5325" y="20227"/>
                  <a:pt x="3541" y="18603"/>
                </a:cubicBezTo>
                <a:cubicBezTo>
                  <a:pt x="2210" y="17392"/>
                  <a:pt x="1279" y="15930"/>
                  <a:pt x="702" y="14376"/>
                </a:cubicBezTo>
                <a:cubicBezTo>
                  <a:pt x="131" y="12837"/>
                  <a:pt x="-95" y="11201"/>
                  <a:pt x="36" y="9594"/>
                </a:cubicBezTo>
                <a:cubicBezTo>
                  <a:pt x="300" y="6352"/>
                  <a:pt x="2013" y="3238"/>
                  <a:pt x="5065" y="1365"/>
                </a:cubicBezTo>
                <a:lnTo>
                  <a:pt x="3765" y="0"/>
                </a:lnTo>
                <a:close/>
              </a:path>
            </a:pathLst>
          </a:custGeom>
          <a:solidFill>
            <a:srgbClr val="437DB2"/>
          </a:solidFill>
          <a:ln>
            <a:noFill/>
          </a:ln>
        </p:spPr>
        <p:txBody>
          <a:bodyPr anchorCtr="0" anchor="ctr" bIns="19050" lIns="19050" spcFirstLastPara="1" rIns="19050" wrap="square" tIns="19050">
            <a:noAutofit/>
          </a:bodyPr>
          <a:lstStyle/>
          <a:p>
            <a:pPr indent="0" lvl="0" marL="0" marR="0" rtl="0" algn="ctr">
              <a:spcBef>
                <a:spcPts val="0"/>
              </a:spcBef>
              <a:spcAft>
                <a:spcPts val="0"/>
              </a:spcAft>
              <a:buNone/>
            </a:pPr>
            <a:r>
              <a:t/>
            </a:r>
            <a:endParaRPr sz="1200">
              <a:solidFill>
                <a:srgbClr val="000000"/>
              </a:solidFill>
              <a:latin typeface="Lato Light"/>
              <a:ea typeface="Lato Light"/>
              <a:cs typeface="Lato Light"/>
              <a:sym typeface="Lato Light"/>
            </a:endParaRPr>
          </a:p>
        </p:txBody>
      </p:sp>
      <p:sp>
        <p:nvSpPr>
          <p:cNvPr id="157" name="Google Shape;157;p26"/>
          <p:cNvSpPr/>
          <p:nvPr/>
        </p:nvSpPr>
        <p:spPr>
          <a:xfrm>
            <a:off x="3736306" y="1917864"/>
            <a:ext cx="423758" cy="316332"/>
          </a:xfrm>
          <a:custGeom>
            <a:rect b="b" l="l" r="r" t="t"/>
            <a:pathLst>
              <a:path extrusionOk="0" h="21600" w="21579">
                <a:moveTo>
                  <a:pt x="21579" y="21600"/>
                </a:moveTo>
                <a:cubicBezTo>
                  <a:pt x="20965" y="19090"/>
                  <a:pt x="20631" y="16471"/>
                  <a:pt x="20586" y="13829"/>
                </a:cubicBezTo>
                <a:cubicBezTo>
                  <a:pt x="20543" y="11244"/>
                  <a:pt x="20778" y="8664"/>
                  <a:pt x="21284" y="6170"/>
                </a:cubicBezTo>
                <a:cubicBezTo>
                  <a:pt x="18128" y="4224"/>
                  <a:pt x="14832" y="2720"/>
                  <a:pt x="11448" y="1683"/>
                </a:cubicBezTo>
                <a:cubicBezTo>
                  <a:pt x="8066" y="648"/>
                  <a:pt x="4614" y="84"/>
                  <a:pt x="1146" y="0"/>
                </a:cubicBezTo>
                <a:cubicBezTo>
                  <a:pt x="743" y="2263"/>
                  <a:pt x="445" y="4557"/>
                  <a:pt x="254" y="6870"/>
                </a:cubicBezTo>
                <a:cubicBezTo>
                  <a:pt x="62" y="9193"/>
                  <a:pt x="-21" y="11531"/>
                  <a:pt x="5" y="13868"/>
                </a:cubicBezTo>
                <a:cubicBezTo>
                  <a:pt x="3936" y="13809"/>
                  <a:pt x="7854" y="14499"/>
                  <a:pt x="11642" y="15919"/>
                </a:cubicBezTo>
                <a:cubicBezTo>
                  <a:pt x="15124" y="17224"/>
                  <a:pt x="18464" y="19134"/>
                  <a:pt x="21579" y="21600"/>
                </a:cubicBezTo>
                <a:close/>
              </a:path>
            </a:pathLst>
          </a:custGeom>
          <a:solidFill>
            <a:schemeClr val="accent1"/>
          </a:solidFill>
          <a:ln>
            <a:noFill/>
          </a:ln>
        </p:spPr>
        <p:txBody>
          <a:bodyPr anchorCtr="0" anchor="ctr" bIns="19050" lIns="19050" spcFirstLastPara="1" rIns="19050" wrap="square" tIns="19050">
            <a:noAutofit/>
          </a:bodyPr>
          <a:lstStyle/>
          <a:p>
            <a:pPr indent="0" lvl="0" marL="0" marR="0" rtl="0" algn="l">
              <a:spcBef>
                <a:spcPts val="0"/>
              </a:spcBef>
              <a:spcAft>
                <a:spcPts val="0"/>
              </a:spcAft>
              <a:buNone/>
            </a:pPr>
            <a:r>
              <a:t/>
            </a:r>
            <a:endParaRPr sz="1300">
              <a:solidFill>
                <a:srgbClr val="7F7F7F"/>
              </a:solidFill>
              <a:latin typeface="Lato Light"/>
              <a:ea typeface="Lato Light"/>
              <a:cs typeface="Lato Light"/>
              <a:sym typeface="Lato Light"/>
            </a:endParaRPr>
          </a:p>
        </p:txBody>
      </p:sp>
      <p:sp>
        <p:nvSpPr>
          <p:cNvPr id="158" name="Google Shape;158;p26"/>
          <p:cNvSpPr/>
          <p:nvPr/>
        </p:nvSpPr>
        <p:spPr>
          <a:xfrm>
            <a:off x="3532785" y="3357930"/>
            <a:ext cx="325512" cy="426509"/>
          </a:xfrm>
          <a:custGeom>
            <a:rect b="b" l="l" r="r" t="t"/>
            <a:pathLst>
              <a:path extrusionOk="0" h="21579" w="21600">
                <a:moveTo>
                  <a:pt x="21600" y="0"/>
                </a:moveTo>
                <a:cubicBezTo>
                  <a:pt x="19109" y="597"/>
                  <a:pt x="16522" y="932"/>
                  <a:pt x="13913" y="995"/>
                </a:cubicBezTo>
                <a:cubicBezTo>
                  <a:pt x="11327" y="1058"/>
                  <a:pt x="8742" y="853"/>
                  <a:pt x="6227" y="387"/>
                </a:cubicBezTo>
                <a:cubicBezTo>
                  <a:pt x="4357" y="3529"/>
                  <a:pt x="2888" y="6802"/>
                  <a:pt x="1843" y="10161"/>
                </a:cubicBezTo>
                <a:cubicBezTo>
                  <a:pt x="803" y="13498"/>
                  <a:pt x="186" y="16905"/>
                  <a:pt x="0" y="20333"/>
                </a:cubicBezTo>
                <a:cubicBezTo>
                  <a:pt x="2248" y="20780"/>
                  <a:pt x="4534" y="21109"/>
                  <a:pt x="6842" y="21316"/>
                </a:cubicBezTo>
                <a:cubicBezTo>
                  <a:pt x="9039" y="21513"/>
                  <a:pt x="11250" y="21600"/>
                  <a:pt x="13462" y="21575"/>
                </a:cubicBezTo>
                <a:cubicBezTo>
                  <a:pt x="13546" y="17890"/>
                  <a:pt x="14247" y="14228"/>
                  <a:pt x="15549" y="10679"/>
                </a:cubicBezTo>
                <a:cubicBezTo>
                  <a:pt x="16926" y="6926"/>
                  <a:pt x="18961" y="3334"/>
                  <a:pt x="21600" y="0"/>
                </a:cubicBezTo>
                <a:close/>
              </a:path>
            </a:pathLst>
          </a:custGeom>
          <a:solidFill>
            <a:schemeClr val="accent5"/>
          </a:solidFill>
          <a:ln>
            <a:noFill/>
          </a:ln>
        </p:spPr>
        <p:txBody>
          <a:bodyPr anchorCtr="0" anchor="ctr" bIns="19050" lIns="19050" spcFirstLastPara="1" rIns="19050" wrap="square" tIns="19050">
            <a:noAutofit/>
          </a:bodyPr>
          <a:lstStyle/>
          <a:p>
            <a:pPr indent="0" lvl="0" marL="0" marR="0" rtl="0" algn="l">
              <a:spcBef>
                <a:spcPts val="0"/>
              </a:spcBef>
              <a:spcAft>
                <a:spcPts val="0"/>
              </a:spcAft>
              <a:buNone/>
            </a:pPr>
            <a:r>
              <a:t/>
            </a:r>
            <a:endParaRPr sz="1300">
              <a:solidFill>
                <a:srgbClr val="7F7F7F"/>
              </a:solidFill>
              <a:latin typeface="Lato Light"/>
              <a:ea typeface="Lato Light"/>
              <a:cs typeface="Lato Light"/>
              <a:sym typeface="Lato Light"/>
            </a:endParaRPr>
          </a:p>
        </p:txBody>
      </p:sp>
      <p:sp>
        <p:nvSpPr>
          <p:cNvPr id="159" name="Google Shape;159;p26"/>
          <p:cNvSpPr/>
          <p:nvPr/>
        </p:nvSpPr>
        <p:spPr>
          <a:xfrm>
            <a:off x="4965248" y="3654331"/>
            <a:ext cx="427165" cy="337446"/>
          </a:xfrm>
          <a:custGeom>
            <a:rect b="b" l="l" r="r" t="t"/>
            <a:pathLst>
              <a:path extrusionOk="0" h="21600" w="21574">
                <a:moveTo>
                  <a:pt x="21568" y="8485"/>
                </a:moveTo>
                <a:cubicBezTo>
                  <a:pt x="21600" y="10739"/>
                  <a:pt x="21515" y="12993"/>
                  <a:pt x="21313" y="15232"/>
                </a:cubicBezTo>
                <a:cubicBezTo>
                  <a:pt x="21120" y="17377"/>
                  <a:pt x="20820" y="19504"/>
                  <a:pt x="20415" y="21600"/>
                </a:cubicBezTo>
                <a:cubicBezTo>
                  <a:pt x="17022" y="21426"/>
                  <a:pt x="13651" y="20820"/>
                  <a:pt x="10352" y="19792"/>
                </a:cubicBezTo>
                <a:cubicBezTo>
                  <a:pt x="7008" y="18749"/>
                  <a:pt x="3756" y="17277"/>
                  <a:pt x="646" y="15398"/>
                </a:cubicBezTo>
                <a:cubicBezTo>
                  <a:pt x="1044" y="12939"/>
                  <a:pt x="1202" y="10426"/>
                  <a:pt x="1114" y="7918"/>
                </a:cubicBezTo>
                <a:cubicBezTo>
                  <a:pt x="1020" y="5228"/>
                  <a:pt x="646" y="2565"/>
                  <a:pt x="0" y="0"/>
                </a:cubicBezTo>
                <a:cubicBezTo>
                  <a:pt x="3333" y="2760"/>
                  <a:pt x="6962" y="4892"/>
                  <a:pt x="10774" y="6331"/>
                </a:cubicBezTo>
                <a:cubicBezTo>
                  <a:pt x="14281" y="7655"/>
                  <a:pt x="17911" y="8379"/>
                  <a:pt x="21568" y="8485"/>
                </a:cubicBezTo>
                <a:close/>
              </a:path>
            </a:pathLst>
          </a:custGeom>
          <a:solidFill>
            <a:srgbClr val="325D85"/>
          </a:solidFill>
          <a:ln>
            <a:noFill/>
          </a:ln>
        </p:spPr>
        <p:txBody>
          <a:bodyPr anchorCtr="0" anchor="ctr" bIns="19050" lIns="19050" spcFirstLastPara="1" rIns="19050" wrap="square" tIns="19050">
            <a:noAutofit/>
          </a:bodyPr>
          <a:lstStyle/>
          <a:p>
            <a:pPr indent="0" lvl="0" marL="0" marR="0" rtl="0" algn="l">
              <a:spcBef>
                <a:spcPts val="0"/>
              </a:spcBef>
              <a:spcAft>
                <a:spcPts val="0"/>
              </a:spcAft>
              <a:buNone/>
            </a:pPr>
            <a:r>
              <a:t/>
            </a:r>
            <a:endParaRPr sz="1300">
              <a:solidFill>
                <a:srgbClr val="7F7F7F"/>
              </a:solidFill>
              <a:latin typeface="Lato Light"/>
              <a:ea typeface="Lato Light"/>
              <a:cs typeface="Lato Light"/>
              <a:sym typeface="Lato Light"/>
            </a:endParaRPr>
          </a:p>
        </p:txBody>
      </p:sp>
      <p:sp>
        <p:nvSpPr>
          <p:cNvPr id="160" name="Google Shape;160;p26"/>
          <p:cNvSpPr/>
          <p:nvPr/>
        </p:nvSpPr>
        <p:spPr>
          <a:xfrm>
            <a:off x="5263221" y="2119823"/>
            <a:ext cx="332640" cy="436981"/>
          </a:xfrm>
          <a:custGeom>
            <a:rect b="b" l="l" r="r" t="t"/>
            <a:pathLst>
              <a:path extrusionOk="0" h="21566" w="21600">
                <a:moveTo>
                  <a:pt x="21600" y="971"/>
                </a:moveTo>
                <a:cubicBezTo>
                  <a:pt x="21515" y="4369"/>
                  <a:pt x="20965" y="7751"/>
                  <a:pt x="19961" y="11062"/>
                </a:cubicBezTo>
                <a:cubicBezTo>
                  <a:pt x="18948" y="14404"/>
                  <a:pt x="17476" y="17656"/>
                  <a:pt x="15571" y="20764"/>
                </a:cubicBezTo>
                <a:cubicBezTo>
                  <a:pt x="13115" y="20381"/>
                  <a:pt x="10605" y="20240"/>
                  <a:pt x="8102" y="20343"/>
                </a:cubicBezTo>
                <a:cubicBezTo>
                  <a:pt x="5339" y="20458"/>
                  <a:pt x="2612" y="20869"/>
                  <a:pt x="0" y="21566"/>
                </a:cubicBezTo>
                <a:cubicBezTo>
                  <a:pt x="2626" y="18367"/>
                  <a:pt x="4673" y="14912"/>
                  <a:pt x="6083" y="11294"/>
                </a:cubicBezTo>
                <a:cubicBezTo>
                  <a:pt x="7509" y="7635"/>
                  <a:pt x="8272" y="3844"/>
                  <a:pt x="8350" y="27"/>
                </a:cubicBezTo>
                <a:cubicBezTo>
                  <a:pt x="10487" y="-34"/>
                  <a:pt x="12628" y="8"/>
                  <a:pt x="14759" y="151"/>
                </a:cubicBezTo>
                <a:cubicBezTo>
                  <a:pt x="17061" y="306"/>
                  <a:pt x="19346" y="580"/>
                  <a:pt x="21600" y="971"/>
                </a:cubicBezTo>
                <a:close/>
              </a:path>
            </a:pathLst>
          </a:custGeom>
          <a:solidFill>
            <a:schemeClr val="accent4"/>
          </a:solidFill>
          <a:ln>
            <a:noFill/>
          </a:ln>
        </p:spPr>
        <p:txBody>
          <a:bodyPr anchorCtr="0" anchor="ctr" bIns="19050" lIns="19050" spcFirstLastPara="1" rIns="19050" wrap="square" tIns="19050">
            <a:noAutofit/>
          </a:bodyPr>
          <a:lstStyle/>
          <a:p>
            <a:pPr indent="0" lvl="0" marL="0" marR="0" rtl="0" algn="l">
              <a:spcBef>
                <a:spcPts val="0"/>
              </a:spcBef>
              <a:spcAft>
                <a:spcPts val="0"/>
              </a:spcAft>
              <a:buNone/>
            </a:pPr>
            <a:r>
              <a:t/>
            </a:r>
            <a:endParaRPr sz="1300">
              <a:solidFill>
                <a:srgbClr val="7F7F7F"/>
              </a:solidFill>
              <a:latin typeface="Lato Light"/>
              <a:ea typeface="Lato Light"/>
              <a:cs typeface="Lato Light"/>
              <a:sym typeface="Lato Light"/>
            </a:endParaRPr>
          </a:p>
        </p:txBody>
      </p:sp>
      <p:sp>
        <p:nvSpPr>
          <p:cNvPr id="161" name="Google Shape;161;p26"/>
          <p:cNvSpPr txBox="1"/>
          <p:nvPr/>
        </p:nvSpPr>
        <p:spPr>
          <a:xfrm>
            <a:off x="4418481" y="1943276"/>
            <a:ext cx="320700" cy="265500"/>
          </a:xfrm>
          <a:prstGeom prst="rect">
            <a:avLst/>
          </a:prstGeom>
          <a:no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rPr b="1" lang="en" sz="1500">
                <a:solidFill>
                  <a:schemeClr val="accent2"/>
                </a:solidFill>
                <a:latin typeface="League Spartan"/>
                <a:ea typeface="League Spartan"/>
                <a:cs typeface="League Spartan"/>
                <a:sym typeface="League Spartan"/>
              </a:rPr>
              <a:t>01</a:t>
            </a:r>
            <a:endParaRPr b="1" sz="1500">
              <a:solidFill>
                <a:schemeClr val="accent2"/>
              </a:solidFill>
              <a:latin typeface="League Spartan"/>
              <a:ea typeface="League Spartan"/>
              <a:cs typeface="League Spartan"/>
              <a:sym typeface="League Spartan"/>
            </a:endParaRPr>
          </a:p>
        </p:txBody>
      </p:sp>
      <p:sp>
        <p:nvSpPr>
          <p:cNvPr id="162" name="Google Shape;162;p26"/>
          <p:cNvSpPr txBox="1"/>
          <p:nvPr/>
        </p:nvSpPr>
        <p:spPr>
          <a:xfrm>
            <a:off x="4387426" y="3677818"/>
            <a:ext cx="378300" cy="265500"/>
          </a:xfrm>
          <a:prstGeom prst="rect">
            <a:avLst/>
          </a:prstGeom>
          <a:no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rPr b="1" lang="en" sz="1500">
                <a:solidFill>
                  <a:schemeClr val="accent2"/>
                </a:solidFill>
                <a:latin typeface="League Spartan"/>
                <a:ea typeface="League Spartan"/>
                <a:cs typeface="League Spartan"/>
                <a:sym typeface="League Spartan"/>
              </a:rPr>
              <a:t>03</a:t>
            </a:r>
            <a:endParaRPr b="1" sz="1500">
              <a:solidFill>
                <a:schemeClr val="accent2"/>
              </a:solidFill>
              <a:latin typeface="League Spartan"/>
              <a:ea typeface="League Spartan"/>
              <a:cs typeface="League Spartan"/>
              <a:sym typeface="League Spartan"/>
            </a:endParaRPr>
          </a:p>
        </p:txBody>
      </p:sp>
      <p:sp>
        <p:nvSpPr>
          <p:cNvPr id="163" name="Google Shape;163;p26"/>
          <p:cNvSpPr txBox="1"/>
          <p:nvPr/>
        </p:nvSpPr>
        <p:spPr>
          <a:xfrm>
            <a:off x="5244434" y="2819875"/>
            <a:ext cx="370200" cy="265500"/>
          </a:xfrm>
          <a:prstGeom prst="rect">
            <a:avLst/>
          </a:prstGeom>
          <a:no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rPr b="1" lang="en" sz="1500">
                <a:solidFill>
                  <a:schemeClr val="accent2"/>
                </a:solidFill>
                <a:latin typeface="League Spartan"/>
                <a:ea typeface="League Spartan"/>
                <a:cs typeface="League Spartan"/>
                <a:sym typeface="League Spartan"/>
              </a:rPr>
              <a:t>02</a:t>
            </a:r>
            <a:endParaRPr b="1" sz="1500">
              <a:solidFill>
                <a:schemeClr val="accent2"/>
              </a:solidFill>
              <a:latin typeface="League Spartan"/>
              <a:ea typeface="League Spartan"/>
              <a:cs typeface="League Spartan"/>
              <a:sym typeface="League Spartan"/>
            </a:endParaRPr>
          </a:p>
        </p:txBody>
      </p:sp>
      <p:sp>
        <p:nvSpPr>
          <p:cNvPr id="164" name="Google Shape;164;p26"/>
          <p:cNvSpPr txBox="1"/>
          <p:nvPr/>
        </p:nvSpPr>
        <p:spPr>
          <a:xfrm>
            <a:off x="3497093" y="2819875"/>
            <a:ext cx="396900" cy="265500"/>
          </a:xfrm>
          <a:prstGeom prst="rect">
            <a:avLst/>
          </a:prstGeom>
          <a:no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rPr b="1" lang="en" sz="1500">
                <a:solidFill>
                  <a:schemeClr val="accent2"/>
                </a:solidFill>
                <a:latin typeface="League Spartan"/>
                <a:ea typeface="League Spartan"/>
                <a:cs typeface="League Spartan"/>
                <a:sym typeface="League Spartan"/>
              </a:rPr>
              <a:t>04</a:t>
            </a:r>
            <a:endParaRPr b="1" sz="1500">
              <a:solidFill>
                <a:schemeClr val="accent2"/>
              </a:solidFill>
              <a:latin typeface="League Spartan"/>
              <a:ea typeface="League Spartan"/>
              <a:cs typeface="League Spartan"/>
              <a:sym typeface="League Spartan"/>
            </a:endParaRPr>
          </a:p>
        </p:txBody>
      </p:sp>
      <p:sp>
        <p:nvSpPr>
          <p:cNvPr id="165" name="Google Shape;165;p26"/>
          <p:cNvSpPr txBox="1"/>
          <p:nvPr>
            <p:ph idx="2" type="subTitle"/>
          </p:nvPr>
        </p:nvSpPr>
        <p:spPr>
          <a:xfrm>
            <a:off x="6368675" y="3321975"/>
            <a:ext cx="2318400" cy="1216200"/>
          </a:xfrm>
          <a:prstGeom prst="rect">
            <a:avLst/>
          </a:prstGeom>
        </p:spPr>
        <p:txBody>
          <a:bodyPr anchorCtr="0" anchor="t" bIns="91425" lIns="91425" spcFirstLastPara="1" rIns="91425" wrap="square" tIns="91425">
            <a:normAutofit/>
          </a:bodyPr>
          <a:lstStyle>
            <a:lvl1pPr lvl="0">
              <a:spcBef>
                <a:spcPts val="0"/>
              </a:spcBef>
              <a:spcAft>
                <a:spcPts val="0"/>
              </a:spcAft>
              <a:buSzPts val="1200"/>
              <a:buFont typeface="Open Sans Medium"/>
              <a:buNone/>
              <a:defRPr sz="1200">
                <a:latin typeface="Open Sans Medium"/>
                <a:ea typeface="Open Sans Medium"/>
                <a:cs typeface="Open Sans Medium"/>
                <a:sym typeface="Open Sans Medium"/>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p:txBody>
      </p:sp>
      <p:sp>
        <p:nvSpPr>
          <p:cNvPr id="166" name="Google Shape;166;p26"/>
          <p:cNvSpPr txBox="1"/>
          <p:nvPr>
            <p:ph idx="3" type="subTitle"/>
          </p:nvPr>
        </p:nvSpPr>
        <p:spPr>
          <a:xfrm>
            <a:off x="470725" y="1394975"/>
            <a:ext cx="2318400" cy="1216200"/>
          </a:xfrm>
          <a:prstGeom prst="rect">
            <a:avLst/>
          </a:prstGeom>
        </p:spPr>
        <p:txBody>
          <a:bodyPr anchorCtr="0" anchor="t" bIns="91425" lIns="91425" spcFirstLastPara="1" rIns="91425" wrap="square" tIns="91425">
            <a:normAutofit/>
          </a:bodyPr>
          <a:lstStyle>
            <a:lvl1pPr lvl="0" algn="r">
              <a:spcBef>
                <a:spcPts val="0"/>
              </a:spcBef>
              <a:spcAft>
                <a:spcPts val="0"/>
              </a:spcAft>
              <a:buSzPts val="1200"/>
              <a:buFont typeface="Open Sans Medium"/>
              <a:buNone/>
              <a:defRPr sz="1200">
                <a:latin typeface="Open Sans Medium"/>
                <a:ea typeface="Open Sans Medium"/>
                <a:cs typeface="Open Sans Medium"/>
                <a:sym typeface="Open Sans Medium"/>
              </a:defRPr>
            </a:lvl1pPr>
            <a:lvl2pPr lvl="1" algn="r">
              <a:spcBef>
                <a:spcPts val="0"/>
              </a:spcBef>
              <a:spcAft>
                <a:spcPts val="0"/>
              </a:spcAft>
              <a:buSzPts val="1200"/>
              <a:buNone/>
              <a:defRPr/>
            </a:lvl2pPr>
            <a:lvl3pPr lvl="2" algn="r">
              <a:spcBef>
                <a:spcPts val="0"/>
              </a:spcBef>
              <a:spcAft>
                <a:spcPts val="0"/>
              </a:spcAft>
              <a:buSzPts val="1200"/>
              <a:buNone/>
              <a:defRPr/>
            </a:lvl3pPr>
            <a:lvl4pPr lvl="3" algn="r">
              <a:spcBef>
                <a:spcPts val="0"/>
              </a:spcBef>
              <a:spcAft>
                <a:spcPts val="0"/>
              </a:spcAft>
              <a:buSzPts val="1200"/>
              <a:buNone/>
              <a:defRPr/>
            </a:lvl4pPr>
            <a:lvl5pPr lvl="4" algn="r">
              <a:spcBef>
                <a:spcPts val="0"/>
              </a:spcBef>
              <a:spcAft>
                <a:spcPts val="0"/>
              </a:spcAft>
              <a:buSzPts val="1200"/>
              <a:buNone/>
              <a:defRPr/>
            </a:lvl5pPr>
            <a:lvl6pPr lvl="5" algn="r">
              <a:spcBef>
                <a:spcPts val="0"/>
              </a:spcBef>
              <a:spcAft>
                <a:spcPts val="0"/>
              </a:spcAft>
              <a:buSzPts val="1200"/>
              <a:buNone/>
              <a:defRPr/>
            </a:lvl6pPr>
            <a:lvl7pPr lvl="6" algn="r">
              <a:spcBef>
                <a:spcPts val="0"/>
              </a:spcBef>
              <a:spcAft>
                <a:spcPts val="0"/>
              </a:spcAft>
              <a:buSzPts val="1200"/>
              <a:buNone/>
              <a:defRPr/>
            </a:lvl7pPr>
            <a:lvl8pPr lvl="7" algn="r">
              <a:spcBef>
                <a:spcPts val="0"/>
              </a:spcBef>
              <a:spcAft>
                <a:spcPts val="0"/>
              </a:spcAft>
              <a:buSzPts val="1200"/>
              <a:buNone/>
              <a:defRPr/>
            </a:lvl8pPr>
            <a:lvl9pPr lvl="8" algn="r">
              <a:spcBef>
                <a:spcPts val="0"/>
              </a:spcBef>
              <a:spcAft>
                <a:spcPts val="0"/>
              </a:spcAft>
              <a:buSzPts val="1200"/>
              <a:buNone/>
              <a:defRPr/>
            </a:lvl9pPr>
          </a:lstStyle>
          <a:p/>
        </p:txBody>
      </p:sp>
      <p:sp>
        <p:nvSpPr>
          <p:cNvPr id="167" name="Google Shape;167;p26"/>
          <p:cNvSpPr txBox="1"/>
          <p:nvPr>
            <p:ph idx="4" type="subTitle"/>
          </p:nvPr>
        </p:nvSpPr>
        <p:spPr>
          <a:xfrm>
            <a:off x="470725" y="3321975"/>
            <a:ext cx="2318400" cy="1216200"/>
          </a:xfrm>
          <a:prstGeom prst="rect">
            <a:avLst/>
          </a:prstGeom>
        </p:spPr>
        <p:txBody>
          <a:bodyPr anchorCtr="0" anchor="t" bIns="91425" lIns="91425" spcFirstLastPara="1" rIns="91425" wrap="square" tIns="91425">
            <a:normAutofit/>
          </a:bodyPr>
          <a:lstStyle>
            <a:lvl1pPr lvl="0" algn="r">
              <a:spcBef>
                <a:spcPts val="0"/>
              </a:spcBef>
              <a:spcAft>
                <a:spcPts val="0"/>
              </a:spcAft>
              <a:buSzPts val="1200"/>
              <a:buFont typeface="Open Sans Medium"/>
              <a:buNone/>
              <a:defRPr sz="1200">
                <a:latin typeface="Open Sans Medium"/>
                <a:ea typeface="Open Sans Medium"/>
                <a:cs typeface="Open Sans Medium"/>
                <a:sym typeface="Open Sans Medium"/>
              </a:defRPr>
            </a:lvl1pPr>
            <a:lvl2pPr lvl="1" algn="r">
              <a:spcBef>
                <a:spcPts val="0"/>
              </a:spcBef>
              <a:spcAft>
                <a:spcPts val="0"/>
              </a:spcAft>
              <a:buSzPts val="1200"/>
              <a:buNone/>
              <a:defRPr/>
            </a:lvl2pPr>
            <a:lvl3pPr lvl="2" algn="r">
              <a:spcBef>
                <a:spcPts val="0"/>
              </a:spcBef>
              <a:spcAft>
                <a:spcPts val="0"/>
              </a:spcAft>
              <a:buSzPts val="1200"/>
              <a:buNone/>
              <a:defRPr/>
            </a:lvl3pPr>
            <a:lvl4pPr lvl="3" algn="r">
              <a:spcBef>
                <a:spcPts val="0"/>
              </a:spcBef>
              <a:spcAft>
                <a:spcPts val="0"/>
              </a:spcAft>
              <a:buSzPts val="1200"/>
              <a:buNone/>
              <a:defRPr/>
            </a:lvl4pPr>
            <a:lvl5pPr lvl="4" algn="r">
              <a:spcBef>
                <a:spcPts val="0"/>
              </a:spcBef>
              <a:spcAft>
                <a:spcPts val="0"/>
              </a:spcAft>
              <a:buSzPts val="1200"/>
              <a:buNone/>
              <a:defRPr/>
            </a:lvl5pPr>
            <a:lvl6pPr lvl="5" algn="r">
              <a:spcBef>
                <a:spcPts val="0"/>
              </a:spcBef>
              <a:spcAft>
                <a:spcPts val="0"/>
              </a:spcAft>
              <a:buSzPts val="1200"/>
              <a:buNone/>
              <a:defRPr/>
            </a:lvl6pPr>
            <a:lvl7pPr lvl="6" algn="r">
              <a:spcBef>
                <a:spcPts val="0"/>
              </a:spcBef>
              <a:spcAft>
                <a:spcPts val="0"/>
              </a:spcAft>
              <a:buSzPts val="1200"/>
              <a:buNone/>
              <a:defRPr/>
            </a:lvl7pPr>
            <a:lvl8pPr lvl="7" algn="r">
              <a:spcBef>
                <a:spcPts val="0"/>
              </a:spcBef>
              <a:spcAft>
                <a:spcPts val="0"/>
              </a:spcAft>
              <a:buSzPts val="1200"/>
              <a:buNone/>
              <a:defRPr/>
            </a:lvl8pPr>
            <a:lvl9pPr lvl="8" algn="r">
              <a:spcBef>
                <a:spcPts val="0"/>
              </a:spcBef>
              <a:spcAft>
                <a:spcPts val="0"/>
              </a:spcAft>
              <a:buSzPts val="1200"/>
              <a:buNone/>
              <a:defRPr/>
            </a:lvl9pPr>
          </a:lstStyle>
          <a:p/>
        </p:txBody>
      </p:sp>
      <p:sp>
        <p:nvSpPr>
          <p:cNvPr id="168" name="Google Shape;168;p26"/>
          <p:cNvSpPr txBox="1"/>
          <p:nvPr>
            <p:ph type="title"/>
          </p:nvPr>
        </p:nvSpPr>
        <p:spPr>
          <a:xfrm>
            <a:off x="1245150" y="401725"/>
            <a:ext cx="6653700" cy="423600"/>
          </a:xfrm>
          <a:prstGeom prst="rect">
            <a:avLst/>
          </a:prstGeom>
        </p:spPr>
        <p:txBody>
          <a:bodyPr anchorCtr="0" anchor="ctr" bIns="91425" lIns="91425" spcFirstLastPara="1" rIns="91425" wrap="square" tIns="91425">
            <a:noAutofit/>
          </a:bodyPr>
          <a:lstStyle>
            <a:lvl1pPr lvl="0" algn="ctr">
              <a:spcBef>
                <a:spcPts val="0"/>
              </a:spcBef>
              <a:spcAft>
                <a:spcPts val="0"/>
              </a:spcAft>
              <a:buSzPts val="2400"/>
              <a:buNone/>
              <a:defRPr sz="2400"/>
            </a:lvl1pPr>
            <a:lvl2pPr lvl="1">
              <a:spcBef>
                <a:spcPts val="0"/>
              </a:spcBef>
              <a:spcAft>
                <a:spcPts val="0"/>
              </a:spcAft>
              <a:buSzPts val="2800"/>
              <a:buNone/>
              <a:defRPr>
                <a:latin typeface="Lato Light"/>
                <a:ea typeface="Lato Light"/>
                <a:cs typeface="Lato Light"/>
                <a:sym typeface="Lato Light"/>
              </a:defRPr>
            </a:lvl2pPr>
            <a:lvl3pPr lvl="2">
              <a:spcBef>
                <a:spcPts val="0"/>
              </a:spcBef>
              <a:spcAft>
                <a:spcPts val="0"/>
              </a:spcAft>
              <a:buSzPts val="2800"/>
              <a:buNone/>
              <a:defRPr>
                <a:latin typeface="Lato Light"/>
                <a:ea typeface="Lato Light"/>
                <a:cs typeface="Lato Light"/>
                <a:sym typeface="Lato Light"/>
              </a:defRPr>
            </a:lvl3pPr>
            <a:lvl4pPr lvl="3">
              <a:spcBef>
                <a:spcPts val="0"/>
              </a:spcBef>
              <a:spcAft>
                <a:spcPts val="0"/>
              </a:spcAft>
              <a:buSzPts val="2800"/>
              <a:buNone/>
              <a:defRPr>
                <a:latin typeface="Lato Light"/>
                <a:ea typeface="Lato Light"/>
                <a:cs typeface="Lato Light"/>
                <a:sym typeface="Lato Light"/>
              </a:defRPr>
            </a:lvl4pPr>
            <a:lvl5pPr lvl="4">
              <a:spcBef>
                <a:spcPts val="0"/>
              </a:spcBef>
              <a:spcAft>
                <a:spcPts val="0"/>
              </a:spcAft>
              <a:buSzPts val="2800"/>
              <a:buNone/>
              <a:defRPr>
                <a:latin typeface="Lato Light"/>
                <a:ea typeface="Lato Light"/>
                <a:cs typeface="Lato Light"/>
                <a:sym typeface="Lato Light"/>
              </a:defRPr>
            </a:lvl5pPr>
            <a:lvl6pPr lvl="5">
              <a:spcBef>
                <a:spcPts val="0"/>
              </a:spcBef>
              <a:spcAft>
                <a:spcPts val="0"/>
              </a:spcAft>
              <a:buSzPts val="2800"/>
              <a:buNone/>
              <a:defRPr>
                <a:latin typeface="Lato Light"/>
                <a:ea typeface="Lato Light"/>
                <a:cs typeface="Lato Light"/>
                <a:sym typeface="Lato Light"/>
              </a:defRPr>
            </a:lvl6pPr>
            <a:lvl7pPr lvl="6">
              <a:spcBef>
                <a:spcPts val="0"/>
              </a:spcBef>
              <a:spcAft>
                <a:spcPts val="0"/>
              </a:spcAft>
              <a:buSzPts val="2800"/>
              <a:buNone/>
              <a:defRPr>
                <a:latin typeface="Lato Light"/>
                <a:ea typeface="Lato Light"/>
                <a:cs typeface="Lato Light"/>
                <a:sym typeface="Lato Light"/>
              </a:defRPr>
            </a:lvl7pPr>
            <a:lvl8pPr lvl="7">
              <a:spcBef>
                <a:spcPts val="0"/>
              </a:spcBef>
              <a:spcAft>
                <a:spcPts val="0"/>
              </a:spcAft>
              <a:buSzPts val="2800"/>
              <a:buNone/>
              <a:defRPr>
                <a:latin typeface="Lato Light"/>
                <a:ea typeface="Lato Light"/>
                <a:cs typeface="Lato Light"/>
                <a:sym typeface="Lato Light"/>
              </a:defRPr>
            </a:lvl8pPr>
            <a:lvl9pPr lvl="8">
              <a:spcBef>
                <a:spcPts val="0"/>
              </a:spcBef>
              <a:spcAft>
                <a:spcPts val="0"/>
              </a:spcAft>
              <a:buSzPts val="2800"/>
              <a:buNone/>
              <a:defRPr>
                <a:latin typeface="Lato Light"/>
                <a:ea typeface="Lato Light"/>
                <a:cs typeface="Lato Light"/>
                <a:sym typeface="Lato Light"/>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oints 4_3">
  <p:cSld name="CUSTOM_3_1">
    <p:spTree>
      <p:nvGrpSpPr>
        <p:cNvPr id="169" name="Shape 169"/>
        <p:cNvGrpSpPr/>
        <p:nvPr/>
      </p:nvGrpSpPr>
      <p:grpSpPr>
        <a:xfrm>
          <a:off x="0" y="0"/>
          <a:ext cx="0" cy="0"/>
          <a:chOff x="0" y="0"/>
          <a:chExt cx="0" cy="0"/>
        </a:xfrm>
      </p:grpSpPr>
      <p:sp>
        <p:nvSpPr>
          <p:cNvPr id="170" name="Google Shape;170;p27"/>
          <p:cNvSpPr txBox="1"/>
          <p:nvPr/>
        </p:nvSpPr>
        <p:spPr>
          <a:xfrm>
            <a:off x="563145" y="1498175"/>
            <a:ext cx="474900" cy="3078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1" lang="en" sz="2000">
                <a:solidFill>
                  <a:schemeClr val="accent4"/>
                </a:solidFill>
                <a:latin typeface="League Spartan"/>
                <a:ea typeface="League Spartan"/>
                <a:cs typeface="League Spartan"/>
                <a:sym typeface="League Spartan"/>
              </a:rPr>
              <a:t>01</a:t>
            </a:r>
            <a:endParaRPr b="1" sz="2000">
              <a:solidFill>
                <a:schemeClr val="accent4"/>
              </a:solidFill>
              <a:latin typeface="League Spartan"/>
              <a:ea typeface="League Spartan"/>
              <a:cs typeface="League Spartan"/>
              <a:sym typeface="League Spartan"/>
            </a:endParaRPr>
          </a:p>
        </p:txBody>
      </p:sp>
      <p:sp>
        <p:nvSpPr>
          <p:cNvPr id="171" name="Google Shape;171;p27"/>
          <p:cNvSpPr txBox="1"/>
          <p:nvPr>
            <p:ph type="title"/>
          </p:nvPr>
        </p:nvSpPr>
        <p:spPr>
          <a:xfrm>
            <a:off x="1245150" y="401725"/>
            <a:ext cx="6653700" cy="423600"/>
          </a:xfrm>
          <a:prstGeom prst="rect">
            <a:avLst/>
          </a:prstGeom>
        </p:spPr>
        <p:txBody>
          <a:bodyPr anchorCtr="0" anchor="ctr" bIns="91425" lIns="91425" spcFirstLastPara="1" rIns="91425" wrap="square" tIns="91425">
            <a:spAutoFit/>
          </a:bodyPr>
          <a:lstStyle>
            <a:lvl1pPr lvl="0" algn="ctr">
              <a:spcBef>
                <a:spcPts val="0"/>
              </a:spcBef>
              <a:spcAft>
                <a:spcPts val="0"/>
              </a:spcAft>
              <a:buSzPts val="2400"/>
              <a:buNone/>
              <a:defRPr sz="2400"/>
            </a:lvl1pPr>
            <a:lvl2pPr lvl="1">
              <a:spcBef>
                <a:spcPts val="0"/>
              </a:spcBef>
              <a:spcAft>
                <a:spcPts val="0"/>
              </a:spcAft>
              <a:buSzPts val="2800"/>
              <a:buNone/>
              <a:defRPr>
                <a:latin typeface="Lato Light"/>
                <a:ea typeface="Lato Light"/>
                <a:cs typeface="Lato Light"/>
                <a:sym typeface="Lato Light"/>
              </a:defRPr>
            </a:lvl2pPr>
            <a:lvl3pPr lvl="2">
              <a:spcBef>
                <a:spcPts val="0"/>
              </a:spcBef>
              <a:spcAft>
                <a:spcPts val="0"/>
              </a:spcAft>
              <a:buSzPts val="2800"/>
              <a:buNone/>
              <a:defRPr>
                <a:latin typeface="Lato Light"/>
                <a:ea typeface="Lato Light"/>
                <a:cs typeface="Lato Light"/>
                <a:sym typeface="Lato Light"/>
              </a:defRPr>
            </a:lvl3pPr>
            <a:lvl4pPr lvl="3">
              <a:spcBef>
                <a:spcPts val="0"/>
              </a:spcBef>
              <a:spcAft>
                <a:spcPts val="0"/>
              </a:spcAft>
              <a:buSzPts val="2800"/>
              <a:buNone/>
              <a:defRPr>
                <a:latin typeface="Lato Light"/>
                <a:ea typeface="Lato Light"/>
                <a:cs typeface="Lato Light"/>
                <a:sym typeface="Lato Light"/>
              </a:defRPr>
            </a:lvl4pPr>
            <a:lvl5pPr lvl="4">
              <a:spcBef>
                <a:spcPts val="0"/>
              </a:spcBef>
              <a:spcAft>
                <a:spcPts val="0"/>
              </a:spcAft>
              <a:buSzPts val="2800"/>
              <a:buNone/>
              <a:defRPr>
                <a:latin typeface="Lato Light"/>
                <a:ea typeface="Lato Light"/>
                <a:cs typeface="Lato Light"/>
                <a:sym typeface="Lato Light"/>
              </a:defRPr>
            </a:lvl5pPr>
            <a:lvl6pPr lvl="5">
              <a:spcBef>
                <a:spcPts val="0"/>
              </a:spcBef>
              <a:spcAft>
                <a:spcPts val="0"/>
              </a:spcAft>
              <a:buSzPts val="2800"/>
              <a:buNone/>
              <a:defRPr>
                <a:latin typeface="Lato Light"/>
                <a:ea typeface="Lato Light"/>
                <a:cs typeface="Lato Light"/>
                <a:sym typeface="Lato Light"/>
              </a:defRPr>
            </a:lvl6pPr>
            <a:lvl7pPr lvl="6">
              <a:spcBef>
                <a:spcPts val="0"/>
              </a:spcBef>
              <a:spcAft>
                <a:spcPts val="0"/>
              </a:spcAft>
              <a:buSzPts val="2800"/>
              <a:buNone/>
              <a:defRPr>
                <a:latin typeface="Lato Light"/>
                <a:ea typeface="Lato Light"/>
                <a:cs typeface="Lato Light"/>
                <a:sym typeface="Lato Light"/>
              </a:defRPr>
            </a:lvl7pPr>
            <a:lvl8pPr lvl="7">
              <a:spcBef>
                <a:spcPts val="0"/>
              </a:spcBef>
              <a:spcAft>
                <a:spcPts val="0"/>
              </a:spcAft>
              <a:buSzPts val="2800"/>
              <a:buNone/>
              <a:defRPr>
                <a:latin typeface="Lato Light"/>
                <a:ea typeface="Lato Light"/>
                <a:cs typeface="Lato Light"/>
                <a:sym typeface="Lato Light"/>
              </a:defRPr>
            </a:lvl8pPr>
            <a:lvl9pPr lvl="8">
              <a:spcBef>
                <a:spcPts val="0"/>
              </a:spcBef>
              <a:spcAft>
                <a:spcPts val="0"/>
              </a:spcAft>
              <a:buSzPts val="2800"/>
              <a:buNone/>
              <a:defRPr>
                <a:latin typeface="Lato Light"/>
                <a:ea typeface="Lato Light"/>
                <a:cs typeface="Lato Light"/>
                <a:sym typeface="Lato Light"/>
              </a:defRPr>
            </a:lvl9pPr>
          </a:lstStyle>
          <a:p/>
        </p:txBody>
      </p:sp>
      <p:sp>
        <p:nvSpPr>
          <p:cNvPr id="172" name="Google Shape;172;p27"/>
          <p:cNvSpPr txBox="1"/>
          <p:nvPr>
            <p:ph idx="1" type="subTitle"/>
          </p:nvPr>
        </p:nvSpPr>
        <p:spPr>
          <a:xfrm>
            <a:off x="1106375" y="1444225"/>
            <a:ext cx="2881500" cy="1302000"/>
          </a:xfrm>
          <a:prstGeom prst="rect">
            <a:avLst/>
          </a:prstGeom>
        </p:spPr>
        <p:txBody>
          <a:bodyPr anchorCtr="0" anchor="t" bIns="91425" lIns="91425" spcFirstLastPara="1" rIns="91425" wrap="square" tIns="91425">
            <a:normAutofit/>
          </a:bodyPr>
          <a:lstStyle>
            <a:lvl1pPr lvl="0">
              <a:spcBef>
                <a:spcPts val="0"/>
              </a:spcBef>
              <a:spcAft>
                <a:spcPts val="0"/>
              </a:spcAft>
              <a:buSzPts val="1100"/>
              <a:buFont typeface="Open Sans Medium"/>
              <a:buNone/>
              <a:defRPr sz="1100">
                <a:latin typeface="Open Sans Medium"/>
                <a:ea typeface="Open Sans Medium"/>
                <a:cs typeface="Open Sans Medium"/>
                <a:sym typeface="Open Sans Medium"/>
              </a:defRPr>
            </a:lvl1pPr>
            <a:lvl2pPr lvl="1" algn="r">
              <a:spcBef>
                <a:spcPts val="0"/>
              </a:spcBef>
              <a:spcAft>
                <a:spcPts val="0"/>
              </a:spcAft>
              <a:buSzPts val="1100"/>
              <a:buNone/>
              <a:defRPr sz="1100"/>
            </a:lvl2pPr>
            <a:lvl3pPr lvl="2" algn="r">
              <a:spcBef>
                <a:spcPts val="0"/>
              </a:spcBef>
              <a:spcAft>
                <a:spcPts val="0"/>
              </a:spcAft>
              <a:buSzPts val="1100"/>
              <a:buNone/>
              <a:defRPr sz="1100"/>
            </a:lvl3pPr>
            <a:lvl4pPr lvl="3" algn="r">
              <a:spcBef>
                <a:spcPts val="0"/>
              </a:spcBef>
              <a:spcAft>
                <a:spcPts val="0"/>
              </a:spcAft>
              <a:buSzPts val="1100"/>
              <a:buNone/>
              <a:defRPr sz="1100"/>
            </a:lvl4pPr>
            <a:lvl5pPr lvl="4" algn="r">
              <a:spcBef>
                <a:spcPts val="0"/>
              </a:spcBef>
              <a:spcAft>
                <a:spcPts val="0"/>
              </a:spcAft>
              <a:buSzPts val="1100"/>
              <a:buNone/>
              <a:defRPr sz="1100"/>
            </a:lvl5pPr>
            <a:lvl6pPr lvl="5" algn="r">
              <a:spcBef>
                <a:spcPts val="0"/>
              </a:spcBef>
              <a:spcAft>
                <a:spcPts val="0"/>
              </a:spcAft>
              <a:buSzPts val="1100"/>
              <a:buNone/>
              <a:defRPr sz="1100"/>
            </a:lvl6pPr>
            <a:lvl7pPr lvl="6" algn="r">
              <a:spcBef>
                <a:spcPts val="0"/>
              </a:spcBef>
              <a:spcAft>
                <a:spcPts val="0"/>
              </a:spcAft>
              <a:buSzPts val="1100"/>
              <a:buNone/>
              <a:defRPr sz="1100"/>
            </a:lvl7pPr>
            <a:lvl8pPr lvl="7" algn="r">
              <a:spcBef>
                <a:spcPts val="0"/>
              </a:spcBef>
              <a:spcAft>
                <a:spcPts val="0"/>
              </a:spcAft>
              <a:buSzPts val="1100"/>
              <a:buNone/>
              <a:defRPr sz="1100"/>
            </a:lvl8pPr>
            <a:lvl9pPr lvl="8" algn="r">
              <a:spcBef>
                <a:spcPts val="0"/>
              </a:spcBef>
              <a:spcAft>
                <a:spcPts val="0"/>
              </a:spcAft>
              <a:buSzPts val="1100"/>
              <a:buNone/>
              <a:defRPr sz="1100"/>
            </a:lvl9pPr>
          </a:lstStyle>
          <a:p/>
        </p:txBody>
      </p:sp>
      <p:sp>
        <p:nvSpPr>
          <p:cNvPr id="173" name="Google Shape;173;p27"/>
          <p:cNvSpPr txBox="1"/>
          <p:nvPr/>
        </p:nvSpPr>
        <p:spPr>
          <a:xfrm>
            <a:off x="4944270" y="1498175"/>
            <a:ext cx="474900" cy="3078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1" lang="en" sz="2000">
                <a:solidFill>
                  <a:schemeClr val="accent4"/>
                </a:solidFill>
                <a:latin typeface="League Spartan"/>
                <a:ea typeface="League Spartan"/>
                <a:cs typeface="League Spartan"/>
                <a:sym typeface="League Spartan"/>
              </a:rPr>
              <a:t>02</a:t>
            </a:r>
            <a:endParaRPr b="1" sz="2000">
              <a:solidFill>
                <a:schemeClr val="accent4"/>
              </a:solidFill>
              <a:latin typeface="League Spartan"/>
              <a:ea typeface="League Spartan"/>
              <a:cs typeface="League Spartan"/>
              <a:sym typeface="League Spartan"/>
            </a:endParaRPr>
          </a:p>
        </p:txBody>
      </p:sp>
      <p:sp>
        <p:nvSpPr>
          <p:cNvPr id="174" name="Google Shape;174;p27"/>
          <p:cNvSpPr txBox="1"/>
          <p:nvPr>
            <p:ph idx="2" type="subTitle"/>
          </p:nvPr>
        </p:nvSpPr>
        <p:spPr>
          <a:xfrm>
            <a:off x="5487500" y="1444225"/>
            <a:ext cx="2881500" cy="1302000"/>
          </a:xfrm>
          <a:prstGeom prst="rect">
            <a:avLst/>
          </a:prstGeom>
        </p:spPr>
        <p:txBody>
          <a:bodyPr anchorCtr="0" anchor="t" bIns="91425" lIns="91425" spcFirstLastPara="1" rIns="91425" wrap="square" tIns="91425">
            <a:normAutofit/>
          </a:bodyPr>
          <a:lstStyle>
            <a:lvl1pPr lvl="0">
              <a:spcBef>
                <a:spcPts val="0"/>
              </a:spcBef>
              <a:spcAft>
                <a:spcPts val="0"/>
              </a:spcAft>
              <a:buSzPts val="1100"/>
              <a:buFont typeface="Open Sans Medium"/>
              <a:buNone/>
              <a:defRPr sz="1100">
                <a:latin typeface="Open Sans Medium"/>
                <a:ea typeface="Open Sans Medium"/>
                <a:cs typeface="Open Sans Medium"/>
                <a:sym typeface="Open Sans Medium"/>
              </a:defRPr>
            </a:lvl1pPr>
            <a:lvl2pPr lvl="1" algn="r">
              <a:spcBef>
                <a:spcPts val="0"/>
              </a:spcBef>
              <a:spcAft>
                <a:spcPts val="0"/>
              </a:spcAft>
              <a:buSzPts val="1100"/>
              <a:buNone/>
              <a:defRPr sz="1100"/>
            </a:lvl2pPr>
            <a:lvl3pPr lvl="2" algn="r">
              <a:spcBef>
                <a:spcPts val="0"/>
              </a:spcBef>
              <a:spcAft>
                <a:spcPts val="0"/>
              </a:spcAft>
              <a:buSzPts val="1100"/>
              <a:buNone/>
              <a:defRPr sz="1100"/>
            </a:lvl3pPr>
            <a:lvl4pPr lvl="3" algn="r">
              <a:spcBef>
                <a:spcPts val="0"/>
              </a:spcBef>
              <a:spcAft>
                <a:spcPts val="0"/>
              </a:spcAft>
              <a:buSzPts val="1100"/>
              <a:buNone/>
              <a:defRPr sz="1100"/>
            </a:lvl4pPr>
            <a:lvl5pPr lvl="4" algn="r">
              <a:spcBef>
                <a:spcPts val="0"/>
              </a:spcBef>
              <a:spcAft>
                <a:spcPts val="0"/>
              </a:spcAft>
              <a:buSzPts val="1100"/>
              <a:buNone/>
              <a:defRPr sz="1100"/>
            </a:lvl5pPr>
            <a:lvl6pPr lvl="5" algn="r">
              <a:spcBef>
                <a:spcPts val="0"/>
              </a:spcBef>
              <a:spcAft>
                <a:spcPts val="0"/>
              </a:spcAft>
              <a:buSzPts val="1100"/>
              <a:buNone/>
              <a:defRPr sz="1100"/>
            </a:lvl6pPr>
            <a:lvl7pPr lvl="6" algn="r">
              <a:spcBef>
                <a:spcPts val="0"/>
              </a:spcBef>
              <a:spcAft>
                <a:spcPts val="0"/>
              </a:spcAft>
              <a:buSzPts val="1100"/>
              <a:buNone/>
              <a:defRPr sz="1100"/>
            </a:lvl7pPr>
            <a:lvl8pPr lvl="7" algn="r">
              <a:spcBef>
                <a:spcPts val="0"/>
              </a:spcBef>
              <a:spcAft>
                <a:spcPts val="0"/>
              </a:spcAft>
              <a:buSzPts val="1100"/>
              <a:buNone/>
              <a:defRPr sz="1100"/>
            </a:lvl8pPr>
            <a:lvl9pPr lvl="8" algn="r">
              <a:spcBef>
                <a:spcPts val="0"/>
              </a:spcBef>
              <a:spcAft>
                <a:spcPts val="0"/>
              </a:spcAft>
              <a:buSzPts val="1100"/>
              <a:buNone/>
              <a:defRPr sz="1100"/>
            </a:lvl9pPr>
          </a:lstStyle>
          <a:p/>
        </p:txBody>
      </p:sp>
      <p:sp>
        <p:nvSpPr>
          <p:cNvPr id="175" name="Google Shape;175;p27"/>
          <p:cNvSpPr txBox="1"/>
          <p:nvPr/>
        </p:nvSpPr>
        <p:spPr>
          <a:xfrm>
            <a:off x="563145" y="3235425"/>
            <a:ext cx="474900" cy="3078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1" lang="en" sz="2000">
                <a:solidFill>
                  <a:schemeClr val="accent4"/>
                </a:solidFill>
                <a:latin typeface="League Spartan"/>
                <a:ea typeface="League Spartan"/>
                <a:cs typeface="League Spartan"/>
                <a:sym typeface="League Spartan"/>
              </a:rPr>
              <a:t>03</a:t>
            </a:r>
            <a:endParaRPr b="1" sz="2000">
              <a:solidFill>
                <a:schemeClr val="accent4"/>
              </a:solidFill>
              <a:latin typeface="League Spartan"/>
              <a:ea typeface="League Spartan"/>
              <a:cs typeface="League Spartan"/>
              <a:sym typeface="League Spartan"/>
            </a:endParaRPr>
          </a:p>
        </p:txBody>
      </p:sp>
      <p:sp>
        <p:nvSpPr>
          <p:cNvPr id="176" name="Google Shape;176;p27"/>
          <p:cNvSpPr txBox="1"/>
          <p:nvPr>
            <p:ph idx="3" type="subTitle"/>
          </p:nvPr>
        </p:nvSpPr>
        <p:spPr>
          <a:xfrm>
            <a:off x="1106375" y="3174175"/>
            <a:ext cx="2881500" cy="1302000"/>
          </a:xfrm>
          <a:prstGeom prst="rect">
            <a:avLst/>
          </a:prstGeom>
        </p:spPr>
        <p:txBody>
          <a:bodyPr anchorCtr="0" anchor="t" bIns="91425" lIns="91425" spcFirstLastPara="1" rIns="91425" wrap="square" tIns="91425">
            <a:normAutofit/>
          </a:bodyPr>
          <a:lstStyle>
            <a:lvl1pPr lvl="0">
              <a:spcBef>
                <a:spcPts val="0"/>
              </a:spcBef>
              <a:spcAft>
                <a:spcPts val="0"/>
              </a:spcAft>
              <a:buSzPts val="1100"/>
              <a:buFont typeface="Open Sans Medium"/>
              <a:buNone/>
              <a:defRPr sz="1100">
                <a:latin typeface="Open Sans Medium"/>
                <a:ea typeface="Open Sans Medium"/>
                <a:cs typeface="Open Sans Medium"/>
                <a:sym typeface="Open Sans Medium"/>
              </a:defRPr>
            </a:lvl1pPr>
            <a:lvl2pPr lvl="1" algn="r">
              <a:spcBef>
                <a:spcPts val="0"/>
              </a:spcBef>
              <a:spcAft>
                <a:spcPts val="0"/>
              </a:spcAft>
              <a:buSzPts val="1100"/>
              <a:buNone/>
              <a:defRPr sz="1100"/>
            </a:lvl2pPr>
            <a:lvl3pPr lvl="2" algn="r">
              <a:spcBef>
                <a:spcPts val="0"/>
              </a:spcBef>
              <a:spcAft>
                <a:spcPts val="0"/>
              </a:spcAft>
              <a:buSzPts val="1100"/>
              <a:buNone/>
              <a:defRPr sz="1100"/>
            </a:lvl3pPr>
            <a:lvl4pPr lvl="3" algn="r">
              <a:spcBef>
                <a:spcPts val="0"/>
              </a:spcBef>
              <a:spcAft>
                <a:spcPts val="0"/>
              </a:spcAft>
              <a:buSzPts val="1100"/>
              <a:buNone/>
              <a:defRPr sz="1100"/>
            </a:lvl4pPr>
            <a:lvl5pPr lvl="4" algn="r">
              <a:spcBef>
                <a:spcPts val="0"/>
              </a:spcBef>
              <a:spcAft>
                <a:spcPts val="0"/>
              </a:spcAft>
              <a:buSzPts val="1100"/>
              <a:buNone/>
              <a:defRPr sz="1100"/>
            </a:lvl5pPr>
            <a:lvl6pPr lvl="5" algn="r">
              <a:spcBef>
                <a:spcPts val="0"/>
              </a:spcBef>
              <a:spcAft>
                <a:spcPts val="0"/>
              </a:spcAft>
              <a:buSzPts val="1100"/>
              <a:buNone/>
              <a:defRPr sz="1100"/>
            </a:lvl6pPr>
            <a:lvl7pPr lvl="6" algn="r">
              <a:spcBef>
                <a:spcPts val="0"/>
              </a:spcBef>
              <a:spcAft>
                <a:spcPts val="0"/>
              </a:spcAft>
              <a:buSzPts val="1100"/>
              <a:buNone/>
              <a:defRPr sz="1100"/>
            </a:lvl7pPr>
            <a:lvl8pPr lvl="7" algn="r">
              <a:spcBef>
                <a:spcPts val="0"/>
              </a:spcBef>
              <a:spcAft>
                <a:spcPts val="0"/>
              </a:spcAft>
              <a:buSzPts val="1100"/>
              <a:buNone/>
              <a:defRPr sz="1100"/>
            </a:lvl8pPr>
            <a:lvl9pPr lvl="8" algn="r">
              <a:spcBef>
                <a:spcPts val="0"/>
              </a:spcBef>
              <a:spcAft>
                <a:spcPts val="0"/>
              </a:spcAft>
              <a:buSzPts val="1100"/>
              <a:buNone/>
              <a:defRPr sz="1100"/>
            </a:lvl9pPr>
          </a:lstStyle>
          <a:p/>
        </p:txBody>
      </p:sp>
      <p:sp>
        <p:nvSpPr>
          <p:cNvPr id="177" name="Google Shape;177;p27"/>
          <p:cNvSpPr txBox="1"/>
          <p:nvPr/>
        </p:nvSpPr>
        <p:spPr>
          <a:xfrm>
            <a:off x="4944270" y="3235425"/>
            <a:ext cx="474900" cy="3078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1" lang="en" sz="2000">
                <a:solidFill>
                  <a:schemeClr val="accent4"/>
                </a:solidFill>
                <a:latin typeface="League Spartan"/>
                <a:ea typeface="League Spartan"/>
                <a:cs typeface="League Spartan"/>
                <a:sym typeface="League Spartan"/>
              </a:rPr>
              <a:t>04</a:t>
            </a:r>
            <a:endParaRPr b="1" sz="2000">
              <a:solidFill>
                <a:schemeClr val="accent4"/>
              </a:solidFill>
              <a:latin typeface="League Spartan"/>
              <a:ea typeface="League Spartan"/>
              <a:cs typeface="League Spartan"/>
              <a:sym typeface="League Spartan"/>
            </a:endParaRPr>
          </a:p>
        </p:txBody>
      </p:sp>
      <p:sp>
        <p:nvSpPr>
          <p:cNvPr id="178" name="Google Shape;178;p27"/>
          <p:cNvSpPr txBox="1"/>
          <p:nvPr>
            <p:ph idx="4" type="subTitle"/>
          </p:nvPr>
        </p:nvSpPr>
        <p:spPr>
          <a:xfrm>
            <a:off x="5487500" y="3174175"/>
            <a:ext cx="2881500" cy="1302000"/>
          </a:xfrm>
          <a:prstGeom prst="rect">
            <a:avLst/>
          </a:prstGeom>
        </p:spPr>
        <p:txBody>
          <a:bodyPr anchorCtr="0" anchor="t" bIns="91425" lIns="91425" spcFirstLastPara="1" rIns="91425" wrap="square" tIns="91425">
            <a:normAutofit/>
          </a:bodyPr>
          <a:lstStyle>
            <a:lvl1pPr lvl="0">
              <a:spcBef>
                <a:spcPts val="0"/>
              </a:spcBef>
              <a:spcAft>
                <a:spcPts val="0"/>
              </a:spcAft>
              <a:buSzPts val="1100"/>
              <a:buFont typeface="Open Sans Medium"/>
              <a:buNone/>
              <a:defRPr sz="1100">
                <a:latin typeface="Open Sans Medium"/>
                <a:ea typeface="Open Sans Medium"/>
                <a:cs typeface="Open Sans Medium"/>
                <a:sym typeface="Open Sans Medium"/>
              </a:defRPr>
            </a:lvl1pPr>
            <a:lvl2pPr lvl="1" algn="r">
              <a:spcBef>
                <a:spcPts val="0"/>
              </a:spcBef>
              <a:spcAft>
                <a:spcPts val="0"/>
              </a:spcAft>
              <a:buSzPts val="1100"/>
              <a:buNone/>
              <a:defRPr sz="1100"/>
            </a:lvl2pPr>
            <a:lvl3pPr lvl="2" algn="r">
              <a:spcBef>
                <a:spcPts val="0"/>
              </a:spcBef>
              <a:spcAft>
                <a:spcPts val="0"/>
              </a:spcAft>
              <a:buSzPts val="1100"/>
              <a:buNone/>
              <a:defRPr sz="1100"/>
            </a:lvl3pPr>
            <a:lvl4pPr lvl="3" algn="r">
              <a:spcBef>
                <a:spcPts val="0"/>
              </a:spcBef>
              <a:spcAft>
                <a:spcPts val="0"/>
              </a:spcAft>
              <a:buSzPts val="1100"/>
              <a:buNone/>
              <a:defRPr sz="1100"/>
            </a:lvl4pPr>
            <a:lvl5pPr lvl="4" algn="r">
              <a:spcBef>
                <a:spcPts val="0"/>
              </a:spcBef>
              <a:spcAft>
                <a:spcPts val="0"/>
              </a:spcAft>
              <a:buSzPts val="1100"/>
              <a:buNone/>
              <a:defRPr sz="1100"/>
            </a:lvl5pPr>
            <a:lvl6pPr lvl="5" algn="r">
              <a:spcBef>
                <a:spcPts val="0"/>
              </a:spcBef>
              <a:spcAft>
                <a:spcPts val="0"/>
              </a:spcAft>
              <a:buSzPts val="1100"/>
              <a:buNone/>
              <a:defRPr sz="1100"/>
            </a:lvl6pPr>
            <a:lvl7pPr lvl="6" algn="r">
              <a:spcBef>
                <a:spcPts val="0"/>
              </a:spcBef>
              <a:spcAft>
                <a:spcPts val="0"/>
              </a:spcAft>
              <a:buSzPts val="1100"/>
              <a:buNone/>
              <a:defRPr sz="1100"/>
            </a:lvl7pPr>
            <a:lvl8pPr lvl="7" algn="r">
              <a:spcBef>
                <a:spcPts val="0"/>
              </a:spcBef>
              <a:spcAft>
                <a:spcPts val="0"/>
              </a:spcAft>
              <a:buSzPts val="1100"/>
              <a:buNone/>
              <a:defRPr sz="1100"/>
            </a:lvl8pPr>
            <a:lvl9pPr lvl="8" algn="r">
              <a:spcBef>
                <a:spcPts val="0"/>
              </a:spcBef>
              <a:spcAft>
                <a:spcPts val="0"/>
              </a:spcAft>
              <a:buSzPts val="1100"/>
              <a:buNone/>
              <a:defRPr sz="1100"/>
            </a:lvl9pPr>
          </a:lstStyle>
          <a:p/>
        </p:txBody>
      </p:sp>
    </p:spTree>
  </p:cSld>
  <p:clrMapOvr>
    <a:masterClrMapping/>
  </p:clrMapOvr>
  <p:extLst>
    <p:ext uri="{DCECCB84-F9BA-43D5-87BE-67443E8EF086}">
      <p15:sldGuideLst>
        <p15:guide id="1" pos="1404">
          <p15:clr>
            <a:srgbClr val="E46962"/>
          </p15:clr>
        </p15:guide>
        <p15:guide id="2" orient="horz" pos="979">
          <p15:clr>
            <a:srgbClr val="E46962"/>
          </p15:clr>
        </p15:guide>
      </p15:sldGuideLst>
    </p:ext>
  </p:extLst>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oints 5_1">
  <p:cSld name="CUSTOM_2_1">
    <p:spTree>
      <p:nvGrpSpPr>
        <p:cNvPr id="179" name="Shape 179"/>
        <p:cNvGrpSpPr/>
        <p:nvPr/>
      </p:nvGrpSpPr>
      <p:grpSpPr>
        <a:xfrm>
          <a:off x="0" y="0"/>
          <a:ext cx="0" cy="0"/>
          <a:chOff x="0" y="0"/>
          <a:chExt cx="0" cy="0"/>
        </a:xfrm>
      </p:grpSpPr>
      <p:sp>
        <p:nvSpPr>
          <p:cNvPr id="180" name="Google Shape;180;p28"/>
          <p:cNvSpPr txBox="1"/>
          <p:nvPr>
            <p:ph idx="1" type="subTitle"/>
          </p:nvPr>
        </p:nvSpPr>
        <p:spPr>
          <a:xfrm>
            <a:off x="6354875" y="1183150"/>
            <a:ext cx="2318400" cy="995100"/>
          </a:xfrm>
          <a:prstGeom prst="rect">
            <a:avLst/>
          </a:prstGeom>
        </p:spPr>
        <p:txBody>
          <a:bodyPr anchorCtr="0" anchor="t" bIns="91425" lIns="91425" spcFirstLastPara="1" rIns="91425" wrap="square" tIns="91425">
            <a:normAutofit/>
          </a:bodyPr>
          <a:lstStyle>
            <a:lvl1pPr lvl="0">
              <a:spcBef>
                <a:spcPts val="0"/>
              </a:spcBef>
              <a:spcAft>
                <a:spcPts val="0"/>
              </a:spcAft>
              <a:buSzPts val="1100"/>
              <a:buFont typeface="Open Sans Medium"/>
              <a:buNone/>
              <a:defRPr sz="1100">
                <a:latin typeface="Open Sans Medium"/>
                <a:ea typeface="Open Sans Medium"/>
                <a:cs typeface="Open Sans Medium"/>
                <a:sym typeface="Open Sans Medium"/>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sp>
        <p:nvSpPr>
          <p:cNvPr id="181" name="Google Shape;181;p28"/>
          <p:cNvSpPr txBox="1"/>
          <p:nvPr>
            <p:ph idx="2" type="subTitle"/>
          </p:nvPr>
        </p:nvSpPr>
        <p:spPr>
          <a:xfrm>
            <a:off x="6354875" y="2399350"/>
            <a:ext cx="2318400" cy="1047900"/>
          </a:xfrm>
          <a:prstGeom prst="rect">
            <a:avLst/>
          </a:prstGeom>
        </p:spPr>
        <p:txBody>
          <a:bodyPr anchorCtr="0" anchor="t" bIns="91425" lIns="91425" spcFirstLastPara="1" rIns="91425" wrap="square" tIns="91425">
            <a:normAutofit/>
          </a:bodyPr>
          <a:lstStyle>
            <a:lvl1pPr lvl="0">
              <a:spcBef>
                <a:spcPts val="0"/>
              </a:spcBef>
              <a:spcAft>
                <a:spcPts val="0"/>
              </a:spcAft>
              <a:buSzPts val="1100"/>
              <a:buFont typeface="Open Sans Medium"/>
              <a:buNone/>
              <a:defRPr sz="1100">
                <a:latin typeface="Open Sans Medium"/>
                <a:ea typeface="Open Sans Medium"/>
                <a:cs typeface="Open Sans Medium"/>
                <a:sym typeface="Open Sans Medium"/>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sp>
        <p:nvSpPr>
          <p:cNvPr id="182" name="Google Shape;182;p28"/>
          <p:cNvSpPr txBox="1"/>
          <p:nvPr>
            <p:ph idx="3" type="subTitle"/>
          </p:nvPr>
        </p:nvSpPr>
        <p:spPr>
          <a:xfrm>
            <a:off x="456925" y="1278100"/>
            <a:ext cx="2318400" cy="1216200"/>
          </a:xfrm>
          <a:prstGeom prst="rect">
            <a:avLst/>
          </a:prstGeom>
        </p:spPr>
        <p:txBody>
          <a:bodyPr anchorCtr="0" anchor="t" bIns="91425" lIns="91425" spcFirstLastPara="1" rIns="91425" wrap="square" tIns="91425">
            <a:normAutofit/>
          </a:bodyPr>
          <a:lstStyle>
            <a:lvl1pPr lvl="0" algn="r">
              <a:spcBef>
                <a:spcPts val="0"/>
              </a:spcBef>
              <a:spcAft>
                <a:spcPts val="0"/>
              </a:spcAft>
              <a:buSzPts val="1100"/>
              <a:buFont typeface="Open Sans Medium"/>
              <a:buNone/>
              <a:defRPr sz="1100">
                <a:latin typeface="Open Sans Medium"/>
                <a:ea typeface="Open Sans Medium"/>
                <a:cs typeface="Open Sans Medium"/>
                <a:sym typeface="Open Sans Medium"/>
              </a:defRPr>
            </a:lvl1pPr>
            <a:lvl2pPr lvl="1" algn="r">
              <a:spcBef>
                <a:spcPts val="0"/>
              </a:spcBef>
              <a:spcAft>
                <a:spcPts val="0"/>
              </a:spcAft>
              <a:buSzPts val="1100"/>
              <a:buNone/>
              <a:defRPr sz="1100"/>
            </a:lvl2pPr>
            <a:lvl3pPr lvl="2" algn="r">
              <a:spcBef>
                <a:spcPts val="0"/>
              </a:spcBef>
              <a:spcAft>
                <a:spcPts val="0"/>
              </a:spcAft>
              <a:buSzPts val="1100"/>
              <a:buNone/>
              <a:defRPr sz="1100"/>
            </a:lvl3pPr>
            <a:lvl4pPr lvl="3" algn="r">
              <a:spcBef>
                <a:spcPts val="0"/>
              </a:spcBef>
              <a:spcAft>
                <a:spcPts val="0"/>
              </a:spcAft>
              <a:buSzPts val="1100"/>
              <a:buNone/>
              <a:defRPr sz="1100"/>
            </a:lvl4pPr>
            <a:lvl5pPr lvl="4" algn="r">
              <a:spcBef>
                <a:spcPts val="0"/>
              </a:spcBef>
              <a:spcAft>
                <a:spcPts val="0"/>
              </a:spcAft>
              <a:buSzPts val="1100"/>
              <a:buNone/>
              <a:defRPr sz="1100"/>
            </a:lvl5pPr>
            <a:lvl6pPr lvl="5" algn="r">
              <a:spcBef>
                <a:spcPts val="0"/>
              </a:spcBef>
              <a:spcAft>
                <a:spcPts val="0"/>
              </a:spcAft>
              <a:buSzPts val="1100"/>
              <a:buNone/>
              <a:defRPr sz="1100"/>
            </a:lvl6pPr>
            <a:lvl7pPr lvl="6" algn="r">
              <a:spcBef>
                <a:spcPts val="0"/>
              </a:spcBef>
              <a:spcAft>
                <a:spcPts val="0"/>
              </a:spcAft>
              <a:buSzPts val="1100"/>
              <a:buNone/>
              <a:defRPr sz="1100"/>
            </a:lvl7pPr>
            <a:lvl8pPr lvl="7" algn="r">
              <a:spcBef>
                <a:spcPts val="0"/>
              </a:spcBef>
              <a:spcAft>
                <a:spcPts val="0"/>
              </a:spcAft>
              <a:buSzPts val="1100"/>
              <a:buNone/>
              <a:defRPr sz="1100"/>
            </a:lvl8pPr>
            <a:lvl9pPr lvl="8" algn="r">
              <a:spcBef>
                <a:spcPts val="0"/>
              </a:spcBef>
              <a:spcAft>
                <a:spcPts val="0"/>
              </a:spcAft>
              <a:buSzPts val="1100"/>
              <a:buNone/>
              <a:defRPr sz="1100"/>
            </a:lvl9pPr>
          </a:lstStyle>
          <a:p/>
        </p:txBody>
      </p:sp>
      <p:sp>
        <p:nvSpPr>
          <p:cNvPr id="183" name="Google Shape;183;p28"/>
          <p:cNvSpPr txBox="1"/>
          <p:nvPr>
            <p:ph idx="4" type="subTitle"/>
          </p:nvPr>
        </p:nvSpPr>
        <p:spPr>
          <a:xfrm>
            <a:off x="470725" y="3321975"/>
            <a:ext cx="2318400" cy="1216200"/>
          </a:xfrm>
          <a:prstGeom prst="rect">
            <a:avLst/>
          </a:prstGeom>
        </p:spPr>
        <p:txBody>
          <a:bodyPr anchorCtr="0" anchor="t" bIns="91425" lIns="91425" spcFirstLastPara="1" rIns="91425" wrap="square" tIns="91425">
            <a:normAutofit/>
          </a:bodyPr>
          <a:lstStyle>
            <a:lvl1pPr lvl="0" algn="r">
              <a:spcBef>
                <a:spcPts val="0"/>
              </a:spcBef>
              <a:spcAft>
                <a:spcPts val="0"/>
              </a:spcAft>
              <a:buSzPts val="1100"/>
              <a:buFont typeface="Open Sans Medium"/>
              <a:buNone/>
              <a:defRPr sz="1100">
                <a:latin typeface="Open Sans Medium"/>
                <a:ea typeface="Open Sans Medium"/>
                <a:cs typeface="Open Sans Medium"/>
                <a:sym typeface="Open Sans Medium"/>
              </a:defRPr>
            </a:lvl1pPr>
            <a:lvl2pPr lvl="1" algn="r">
              <a:spcBef>
                <a:spcPts val="0"/>
              </a:spcBef>
              <a:spcAft>
                <a:spcPts val="0"/>
              </a:spcAft>
              <a:buSzPts val="1100"/>
              <a:buNone/>
              <a:defRPr sz="1100"/>
            </a:lvl2pPr>
            <a:lvl3pPr lvl="2" algn="r">
              <a:spcBef>
                <a:spcPts val="0"/>
              </a:spcBef>
              <a:spcAft>
                <a:spcPts val="0"/>
              </a:spcAft>
              <a:buSzPts val="1100"/>
              <a:buNone/>
              <a:defRPr sz="1100"/>
            </a:lvl3pPr>
            <a:lvl4pPr lvl="3" algn="r">
              <a:spcBef>
                <a:spcPts val="0"/>
              </a:spcBef>
              <a:spcAft>
                <a:spcPts val="0"/>
              </a:spcAft>
              <a:buSzPts val="1100"/>
              <a:buNone/>
              <a:defRPr sz="1100"/>
            </a:lvl4pPr>
            <a:lvl5pPr lvl="4" algn="r">
              <a:spcBef>
                <a:spcPts val="0"/>
              </a:spcBef>
              <a:spcAft>
                <a:spcPts val="0"/>
              </a:spcAft>
              <a:buSzPts val="1100"/>
              <a:buNone/>
              <a:defRPr sz="1100"/>
            </a:lvl5pPr>
            <a:lvl6pPr lvl="5" algn="r">
              <a:spcBef>
                <a:spcPts val="0"/>
              </a:spcBef>
              <a:spcAft>
                <a:spcPts val="0"/>
              </a:spcAft>
              <a:buSzPts val="1100"/>
              <a:buNone/>
              <a:defRPr sz="1100"/>
            </a:lvl6pPr>
            <a:lvl7pPr lvl="6" algn="r">
              <a:spcBef>
                <a:spcPts val="0"/>
              </a:spcBef>
              <a:spcAft>
                <a:spcPts val="0"/>
              </a:spcAft>
              <a:buSzPts val="1100"/>
              <a:buNone/>
              <a:defRPr sz="1100"/>
            </a:lvl7pPr>
            <a:lvl8pPr lvl="7" algn="r">
              <a:spcBef>
                <a:spcPts val="0"/>
              </a:spcBef>
              <a:spcAft>
                <a:spcPts val="0"/>
              </a:spcAft>
              <a:buSzPts val="1100"/>
              <a:buNone/>
              <a:defRPr sz="1100"/>
            </a:lvl8pPr>
            <a:lvl9pPr lvl="8" algn="r">
              <a:spcBef>
                <a:spcPts val="0"/>
              </a:spcBef>
              <a:spcAft>
                <a:spcPts val="0"/>
              </a:spcAft>
              <a:buSzPts val="1100"/>
              <a:buNone/>
              <a:defRPr sz="1100"/>
            </a:lvl9pPr>
          </a:lstStyle>
          <a:p/>
        </p:txBody>
      </p:sp>
      <p:sp>
        <p:nvSpPr>
          <p:cNvPr id="184" name="Google Shape;184;p28"/>
          <p:cNvSpPr txBox="1"/>
          <p:nvPr>
            <p:ph type="title"/>
          </p:nvPr>
        </p:nvSpPr>
        <p:spPr>
          <a:xfrm>
            <a:off x="1245150" y="401725"/>
            <a:ext cx="6653700" cy="423600"/>
          </a:xfrm>
          <a:prstGeom prst="rect">
            <a:avLst/>
          </a:prstGeom>
        </p:spPr>
        <p:txBody>
          <a:bodyPr anchorCtr="0" anchor="ctr" bIns="91425" lIns="91425" spcFirstLastPara="1" rIns="91425" wrap="square" tIns="91425">
            <a:noAutofit/>
          </a:bodyPr>
          <a:lstStyle>
            <a:lvl1pPr lvl="0" algn="ctr">
              <a:spcBef>
                <a:spcPts val="0"/>
              </a:spcBef>
              <a:spcAft>
                <a:spcPts val="0"/>
              </a:spcAft>
              <a:buSzPts val="2400"/>
              <a:buNone/>
              <a:defRPr sz="2400"/>
            </a:lvl1pPr>
            <a:lvl2pPr lvl="1">
              <a:spcBef>
                <a:spcPts val="0"/>
              </a:spcBef>
              <a:spcAft>
                <a:spcPts val="0"/>
              </a:spcAft>
              <a:buSzPts val="2800"/>
              <a:buNone/>
              <a:defRPr>
                <a:latin typeface="Lato Light"/>
                <a:ea typeface="Lato Light"/>
                <a:cs typeface="Lato Light"/>
                <a:sym typeface="Lato Light"/>
              </a:defRPr>
            </a:lvl2pPr>
            <a:lvl3pPr lvl="2">
              <a:spcBef>
                <a:spcPts val="0"/>
              </a:spcBef>
              <a:spcAft>
                <a:spcPts val="0"/>
              </a:spcAft>
              <a:buSzPts val="2800"/>
              <a:buNone/>
              <a:defRPr>
                <a:latin typeface="Lato Light"/>
                <a:ea typeface="Lato Light"/>
                <a:cs typeface="Lato Light"/>
                <a:sym typeface="Lato Light"/>
              </a:defRPr>
            </a:lvl3pPr>
            <a:lvl4pPr lvl="3">
              <a:spcBef>
                <a:spcPts val="0"/>
              </a:spcBef>
              <a:spcAft>
                <a:spcPts val="0"/>
              </a:spcAft>
              <a:buSzPts val="2800"/>
              <a:buNone/>
              <a:defRPr>
                <a:latin typeface="Lato Light"/>
                <a:ea typeface="Lato Light"/>
                <a:cs typeface="Lato Light"/>
                <a:sym typeface="Lato Light"/>
              </a:defRPr>
            </a:lvl4pPr>
            <a:lvl5pPr lvl="4">
              <a:spcBef>
                <a:spcPts val="0"/>
              </a:spcBef>
              <a:spcAft>
                <a:spcPts val="0"/>
              </a:spcAft>
              <a:buSzPts val="2800"/>
              <a:buNone/>
              <a:defRPr>
                <a:latin typeface="Lato Light"/>
                <a:ea typeface="Lato Light"/>
                <a:cs typeface="Lato Light"/>
                <a:sym typeface="Lato Light"/>
              </a:defRPr>
            </a:lvl5pPr>
            <a:lvl6pPr lvl="5">
              <a:spcBef>
                <a:spcPts val="0"/>
              </a:spcBef>
              <a:spcAft>
                <a:spcPts val="0"/>
              </a:spcAft>
              <a:buSzPts val="2800"/>
              <a:buNone/>
              <a:defRPr>
                <a:latin typeface="Lato Light"/>
                <a:ea typeface="Lato Light"/>
                <a:cs typeface="Lato Light"/>
                <a:sym typeface="Lato Light"/>
              </a:defRPr>
            </a:lvl6pPr>
            <a:lvl7pPr lvl="6">
              <a:spcBef>
                <a:spcPts val="0"/>
              </a:spcBef>
              <a:spcAft>
                <a:spcPts val="0"/>
              </a:spcAft>
              <a:buSzPts val="2800"/>
              <a:buNone/>
              <a:defRPr>
                <a:latin typeface="Lato Light"/>
                <a:ea typeface="Lato Light"/>
                <a:cs typeface="Lato Light"/>
                <a:sym typeface="Lato Light"/>
              </a:defRPr>
            </a:lvl7pPr>
            <a:lvl8pPr lvl="7">
              <a:spcBef>
                <a:spcPts val="0"/>
              </a:spcBef>
              <a:spcAft>
                <a:spcPts val="0"/>
              </a:spcAft>
              <a:buSzPts val="2800"/>
              <a:buNone/>
              <a:defRPr>
                <a:latin typeface="Lato Light"/>
                <a:ea typeface="Lato Light"/>
                <a:cs typeface="Lato Light"/>
                <a:sym typeface="Lato Light"/>
              </a:defRPr>
            </a:lvl8pPr>
            <a:lvl9pPr lvl="8">
              <a:spcBef>
                <a:spcPts val="0"/>
              </a:spcBef>
              <a:spcAft>
                <a:spcPts val="0"/>
              </a:spcAft>
              <a:buSzPts val="2800"/>
              <a:buNone/>
              <a:defRPr>
                <a:latin typeface="Lato Light"/>
                <a:ea typeface="Lato Light"/>
                <a:cs typeface="Lato Light"/>
                <a:sym typeface="Lato Light"/>
              </a:defRPr>
            </a:lvl9pPr>
          </a:lstStyle>
          <a:p/>
        </p:txBody>
      </p:sp>
      <p:grpSp>
        <p:nvGrpSpPr>
          <p:cNvPr id="185" name="Google Shape;185;p28"/>
          <p:cNvGrpSpPr/>
          <p:nvPr/>
        </p:nvGrpSpPr>
        <p:grpSpPr>
          <a:xfrm>
            <a:off x="3095387" y="1241947"/>
            <a:ext cx="2953226" cy="2951755"/>
            <a:chOff x="3102288" y="1429998"/>
            <a:chExt cx="2953226" cy="2951755"/>
          </a:xfrm>
        </p:grpSpPr>
        <p:sp>
          <p:nvSpPr>
            <p:cNvPr id="186" name="Google Shape;186;p28"/>
            <p:cNvSpPr/>
            <p:nvPr/>
          </p:nvSpPr>
          <p:spPr>
            <a:xfrm>
              <a:off x="4016728" y="1429998"/>
              <a:ext cx="1634040" cy="1193736"/>
            </a:xfrm>
            <a:custGeom>
              <a:rect b="b" l="l" r="r" t="t"/>
              <a:pathLst>
                <a:path extrusionOk="0" h="21010" w="21600">
                  <a:moveTo>
                    <a:pt x="21600" y="8145"/>
                  </a:moveTo>
                  <a:cubicBezTo>
                    <a:pt x="19118" y="4624"/>
                    <a:pt x="15943" y="2102"/>
                    <a:pt x="12437" y="865"/>
                  </a:cubicBezTo>
                  <a:cubicBezTo>
                    <a:pt x="8312" y="-590"/>
                    <a:pt x="3942" y="-201"/>
                    <a:pt x="0" y="1973"/>
                  </a:cubicBezTo>
                  <a:lnTo>
                    <a:pt x="0" y="21010"/>
                  </a:lnTo>
                  <a:cubicBezTo>
                    <a:pt x="500" y="19693"/>
                    <a:pt x="1192" y="18521"/>
                    <a:pt x="2034" y="17562"/>
                  </a:cubicBezTo>
                  <a:cubicBezTo>
                    <a:pt x="2905" y="16572"/>
                    <a:pt x="3919" y="15829"/>
                    <a:pt x="5014" y="15380"/>
                  </a:cubicBezTo>
                  <a:lnTo>
                    <a:pt x="21600" y="8145"/>
                  </a:lnTo>
                  <a:close/>
                </a:path>
              </a:pathLst>
            </a:custGeom>
            <a:solidFill>
              <a:schemeClr val="accent1"/>
            </a:solidFill>
            <a:ln>
              <a:noFill/>
            </a:ln>
          </p:spPr>
          <p:txBody>
            <a:bodyPr anchorCtr="0" anchor="ctr" bIns="14275" lIns="14275" spcFirstLastPara="1" rIns="14275" wrap="square" tIns="14275">
              <a:noAutofit/>
            </a:bodyPr>
            <a:lstStyle/>
            <a:p>
              <a:pPr indent="0" lvl="0" marL="0" marR="0" rtl="0" algn="l">
                <a:spcBef>
                  <a:spcPts val="0"/>
                </a:spcBef>
                <a:spcAft>
                  <a:spcPts val="0"/>
                </a:spcAft>
                <a:buNone/>
              </a:pPr>
              <a:r>
                <a:t/>
              </a:r>
              <a:endParaRPr sz="1300">
                <a:solidFill>
                  <a:schemeClr val="dk1"/>
                </a:solidFill>
                <a:latin typeface="Lato Light"/>
                <a:ea typeface="Lato Light"/>
                <a:cs typeface="Lato Light"/>
                <a:sym typeface="Lato Light"/>
              </a:endParaRPr>
            </a:p>
          </p:txBody>
        </p:sp>
        <p:sp>
          <p:nvSpPr>
            <p:cNvPr id="187" name="Google Shape;187;p28"/>
            <p:cNvSpPr/>
            <p:nvPr/>
          </p:nvSpPr>
          <p:spPr>
            <a:xfrm>
              <a:off x="3102288" y="1570339"/>
              <a:ext cx="1038072" cy="1787832"/>
            </a:xfrm>
            <a:custGeom>
              <a:rect b="b" l="l" r="r" t="t"/>
              <a:pathLst>
                <a:path extrusionOk="0" h="21600" w="21156">
                  <a:moveTo>
                    <a:pt x="17200" y="0"/>
                  </a:moveTo>
                  <a:cubicBezTo>
                    <a:pt x="12221" y="1401"/>
                    <a:pt x="7988" y="3585"/>
                    <a:pt x="4962" y="6316"/>
                  </a:cubicBezTo>
                  <a:cubicBezTo>
                    <a:pt x="1268" y="9650"/>
                    <a:pt x="-444" y="13619"/>
                    <a:pt x="98" y="17595"/>
                  </a:cubicBezTo>
                  <a:lnTo>
                    <a:pt x="21156" y="21600"/>
                  </a:lnTo>
                  <a:cubicBezTo>
                    <a:pt x="19937" y="20911"/>
                    <a:pt x="18965" y="20084"/>
                    <a:pt x="18298" y="19168"/>
                  </a:cubicBezTo>
                  <a:cubicBezTo>
                    <a:pt x="17547" y="18136"/>
                    <a:pt x="17200" y="17017"/>
                    <a:pt x="17283" y="15894"/>
                  </a:cubicBezTo>
                  <a:lnTo>
                    <a:pt x="17200" y="0"/>
                  </a:lnTo>
                  <a:close/>
                </a:path>
              </a:pathLst>
            </a:custGeom>
            <a:solidFill>
              <a:schemeClr val="accent5"/>
            </a:solidFill>
            <a:ln>
              <a:noFill/>
            </a:ln>
          </p:spPr>
          <p:txBody>
            <a:bodyPr anchorCtr="0" anchor="ctr" bIns="14275" lIns="14275" spcFirstLastPara="1" rIns="14275" wrap="square" tIns="14275">
              <a:noAutofit/>
            </a:bodyPr>
            <a:lstStyle/>
            <a:p>
              <a:pPr indent="0" lvl="0" marL="0" marR="0" rtl="0" algn="l">
                <a:spcBef>
                  <a:spcPts val="0"/>
                </a:spcBef>
                <a:spcAft>
                  <a:spcPts val="0"/>
                </a:spcAft>
                <a:buNone/>
              </a:pPr>
              <a:r>
                <a:t/>
              </a:r>
              <a:endParaRPr sz="1200">
                <a:solidFill>
                  <a:srgbClr val="FFFFFF"/>
                </a:solidFill>
                <a:latin typeface="Lato Light"/>
                <a:ea typeface="Lato Light"/>
                <a:cs typeface="Lato Light"/>
                <a:sym typeface="Lato Light"/>
              </a:endParaRPr>
            </a:p>
          </p:txBody>
        </p:sp>
        <p:sp>
          <p:nvSpPr>
            <p:cNvPr id="188" name="Google Shape;188;p28"/>
            <p:cNvSpPr/>
            <p:nvPr/>
          </p:nvSpPr>
          <p:spPr>
            <a:xfrm>
              <a:off x="3115511" y="3097809"/>
              <a:ext cx="1752732" cy="1245780"/>
            </a:xfrm>
            <a:custGeom>
              <a:rect b="b" l="l" r="r" t="t"/>
              <a:pathLst>
                <a:path extrusionOk="0" h="21600" w="21600">
                  <a:moveTo>
                    <a:pt x="21600" y="6445"/>
                  </a:moveTo>
                  <a:lnTo>
                    <a:pt x="13829" y="21600"/>
                  </a:lnTo>
                  <a:cubicBezTo>
                    <a:pt x="10009" y="20297"/>
                    <a:pt x="6587" y="17300"/>
                    <a:pt x="4071" y="13051"/>
                  </a:cubicBezTo>
                  <a:cubicBezTo>
                    <a:pt x="1866" y="9328"/>
                    <a:pt x="455" y="4804"/>
                    <a:pt x="0" y="0"/>
                  </a:cubicBezTo>
                  <a:lnTo>
                    <a:pt x="15759" y="7124"/>
                  </a:lnTo>
                  <a:cubicBezTo>
                    <a:pt x="16726" y="7545"/>
                    <a:pt x="17742" y="7698"/>
                    <a:pt x="18751" y="7576"/>
                  </a:cubicBezTo>
                  <a:cubicBezTo>
                    <a:pt x="19743" y="7456"/>
                    <a:pt x="20710" y="7073"/>
                    <a:pt x="21600" y="6445"/>
                  </a:cubicBezTo>
                  <a:close/>
                </a:path>
              </a:pathLst>
            </a:custGeom>
            <a:solidFill>
              <a:schemeClr val="accent4"/>
            </a:solidFill>
            <a:ln>
              <a:noFill/>
            </a:ln>
          </p:spPr>
          <p:txBody>
            <a:bodyPr anchorCtr="0" anchor="ctr" bIns="14275" lIns="14275" spcFirstLastPara="1" rIns="14275" wrap="square" tIns="14275">
              <a:noAutofit/>
            </a:bodyPr>
            <a:lstStyle/>
            <a:p>
              <a:pPr indent="0" lvl="0" marL="0" marR="0" rtl="0" algn="l">
                <a:spcBef>
                  <a:spcPts val="0"/>
                </a:spcBef>
                <a:spcAft>
                  <a:spcPts val="0"/>
                </a:spcAft>
                <a:buNone/>
              </a:pPr>
              <a:r>
                <a:t/>
              </a:r>
              <a:endParaRPr sz="1200">
                <a:solidFill>
                  <a:srgbClr val="FFFFFF"/>
                </a:solidFill>
                <a:latin typeface="Lato Light"/>
                <a:ea typeface="Lato Light"/>
                <a:cs typeface="Lato Light"/>
                <a:sym typeface="Lato Light"/>
              </a:endParaRPr>
            </a:p>
          </p:txBody>
        </p:sp>
        <p:sp>
          <p:nvSpPr>
            <p:cNvPr id="189" name="Google Shape;189;p28"/>
            <p:cNvSpPr/>
            <p:nvPr/>
          </p:nvSpPr>
          <p:spPr>
            <a:xfrm>
              <a:off x="4311781" y="2799840"/>
              <a:ext cx="1526364" cy="1581913"/>
            </a:xfrm>
            <a:custGeom>
              <a:rect b="b" l="l" r="r" t="t"/>
              <a:pathLst>
                <a:path extrusionOk="0" h="21243" w="21600">
                  <a:moveTo>
                    <a:pt x="12593" y="0"/>
                  </a:moveTo>
                  <a:lnTo>
                    <a:pt x="21600" y="11784"/>
                  </a:lnTo>
                  <a:cubicBezTo>
                    <a:pt x="19267" y="15419"/>
                    <a:pt x="15759" y="18239"/>
                    <a:pt x="11598" y="19826"/>
                  </a:cubicBezTo>
                  <a:cubicBezTo>
                    <a:pt x="7919" y="21229"/>
                    <a:pt x="3894" y="21600"/>
                    <a:pt x="0" y="20896"/>
                  </a:cubicBezTo>
                  <a:lnTo>
                    <a:pt x="10857" y="6567"/>
                  </a:lnTo>
                  <a:cubicBezTo>
                    <a:pt x="11599" y="5663"/>
                    <a:pt x="12137" y="4623"/>
                    <a:pt x="12439" y="3514"/>
                  </a:cubicBezTo>
                  <a:cubicBezTo>
                    <a:pt x="12751" y="2366"/>
                    <a:pt x="12804" y="1168"/>
                    <a:pt x="12593" y="0"/>
                  </a:cubicBezTo>
                  <a:close/>
                </a:path>
              </a:pathLst>
            </a:custGeom>
            <a:solidFill>
              <a:schemeClr val="accent3"/>
            </a:solidFill>
            <a:ln>
              <a:noFill/>
            </a:ln>
          </p:spPr>
          <p:txBody>
            <a:bodyPr anchorCtr="0" anchor="ctr" bIns="14275" lIns="14275" spcFirstLastPara="1" rIns="14275" wrap="square" tIns="14275">
              <a:noAutofit/>
            </a:bodyPr>
            <a:lstStyle/>
            <a:p>
              <a:pPr indent="0" lvl="0" marL="0" marR="0" rtl="0" algn="l">
                <a:spcBef>
                  <a:spcPts val="0"/>
                </a:spcBef>
                <a:spcAft>
                  <a:spcPts val="0"/>
                </a:spcAft>
                <a:buNone/>
              </a:pPr>
              <a:r>
                <a:t/>
              </a:r>
              <a:endParaRPr sz="1200">
                <a:solidFill>
                  <a:srgbClr val="FFFFFF"/>
                </a:solidFill>
                <a:latin typeface="Lato Light"/>
                <a:ea typeface="Lato Light"/>
                <a:cs typeface="Lato Light"/>
                <a:sym typeface="Lato Light"/>
              </a:endParaRPr>
            </a:p>
          </p:txBody>
        </p:sp>
        <p:sp>
          <p:nvSpPr>
            <p:cNvPr id="190" name="Google Shape;190;p28"/>
            <p:cNvSpPr/>
            <p:nvPr/>
          </p:nvSpPr>
          <p:spPr>
            <a:xfrm>
              <a:off x="4676823" y="1946286"/>
              <a:ext cx="1378690" cy="1668222"/>
            </a:xfrm>
            <a:custGeom>
              <a:rect b="b" l="l" r="r" t="t"/>
              <a:pathLst>
                <a:path extrusionOk="0" h="21600" w="21337">
                  <a:moveTo>
                    <a:pt x="0" y="4387"/>
                  </a:moveTo>
                  <a:lnTo>
                    <a:pt x="15846" y="0"/>
                  </a:lnTo>
                  <a:cubicBezTo>
                    <a:pt x="19012" y="3104"/>
                    <a:pt x="20914" y="6970"/>
                    <a:pt x="21275" y="11038"/>
                  </a:cubicBezTo>
                  <a:cubicBezTo>
                    <a:pt x="21600" y="14704"/>
                    <a:pt x="20656" y="18371"/>
                    <a:pt x="18557" y="21600"/>
                  </a:cubicBezTo>
                  <a:lnTo>
                    <a:pt x="6371" y="7619"/>
                  </a:lnTo>
                  <a:cubicBezTo>
                    <a:pt x="5672" y="6816"/>
                    <a:pt x="4801" y="6128"/>
                    <a:pt x="3803" y="5590"/>
                  </a:cubicBezTo>
                  <a:cubicBezTo>
                    <a:pt x="2651" y="4968"/>
                    <a:pt x="1355" y="4558"/>
                    <a:pt x="0" y="4387"/>
                  </a:cubicBezTo>
                  <a:close/>
                </a:path>
              </a:pathLst>
            </a:custGeom>
            <a:solidFill>
              <a:schemeClr val="accent2"/>
            </a:solidFill>
            <a:ln>
              <a:noFill/>
            </a:ln>
          </p:spPr>
          <p:txBody>
            <a:bodyPr anchorCtr="0" anchor="ctr" bIns="14275" lIns="14275" spcFirstLastPara="1" rIns="14275" wrap="square" tIns="14275">
              <a:noAutofit/>
            </a:bodyPr>
            <a:lstStyle/>
            <a:p>
              <a:pPr indent="0" lvl="0" marL="0" marR="0" rtl="0" algn="l">
                <a:spcBef>
                  <a:spcPts val="0"/>
                </a:spcBef>
                <a:spcAft>
                  <a:spcPts val="0"/>
                </a:spcAft>
                <a:buNone/>
              </a:pPr>
              <a:r>
                <a:t/>
              </a:r>
              <a:endParaRPr sz="1300">
                <a:solidFill>
                  <a:schemeClr val="dk1"/>
                </a:solidFill>
                <a:latin typeface="Lato Light"/>
                <a:ea typeface="Lato Light"/>
                <a:cs typeface="Lato Light"/>
                <a:sym typeface="Lato Light"/>
              </a:endParaRPr>
            </a:p>
          </p:txBody>
        </p:sp>
        <p:sp>
          <p:nvSpPr>
            <p:cNvPr id="191" name="Google Shape;191;p28"/>
            <p:cNvSpPr txBox="1"/>
            <p:nvPr/>
          </p:nvSpPr>
          <p:spPr>
            <a:xfrm>
              <a:off x="4444343" y="1670781"/>
              <a:ext cx="312300" cy="280800"/>
            </a:xfrm>
            <a:prstGeom prst="rect">
              <a:avLst/>
            </a:prstGeom>
            <a:no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rPr b="1" lang="en" sz="1600">
                  <a:solidFill>
                    <a:schemeClr val="lt1"/>
                  </a:solidFill>
                  <a:latin typeface="League Spartan"/>
                  <a:ea typeface="League Spartan"/>
                  <a:cs typeface="League Spartan"/>
                  <a:sym typeface="League Spartan"/>
                </a:rPr>
                <a:t>01</a:t>
              </a:r>
              <a:endParaRPr b="1" sz="1600">
                <a:latin typeface="League Spartan"/>
                <a:ea typeface="League Spartan"/>
                <a:cs typeface="League Spartan"/>
                <a:sym typeface="League Spartan"/>
              </a:endParaRPr>
            </a:p>
          </p:txBody>
        </p:sp>
        <p:sp>
          <p:nvSpPr>
            <p:cNvPr id="192" name="Google Shape;192;p28"/>
            <p:cNvSpPr txBox="1"/>
            <p:nvPr/>
          </p:nvSpPr>
          <p:spPr>
            <a:xfrm>
              <a:off x="5443660" y="2500224"/>
              <a:ext cx="360600" cy="280800"/>
            </a:xfrm>
            <a:prstGeom prst="rect">
              <a:avLst/>
            </a:prstGeom>
            <a:no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rPr b="1" lang="en" sz="1600">
                  <a:solidFill>
                    <a:schemeClr val="lt1"/>
                  </a:solidFill>
                  <a:latin typeface="League Spartan"/>
                  <a:ea typeface="League Spartan"/>
                  <a:cs typeface="League Spartan"/>
                  <a:sym typeface="League Spartan"/>
                </a:rPr>
                <a:t>02</a:t>
              </a:r>
              <a:endParaRPr b="1" sz="1600">
                <a:latin typeface="League Spartan"/>
                <a:ea typeface="League Spartan"/>
                <a:cs typeface="League Spartan"/>
                <a:sym typeface="League Spartan"/>
              </a:endParaRPr>
            </a:p>
          </p:txBody>
        </p:sp>
        <p:sp>
          <p:nvSpPr>
            <p:cNvPr id="193" name="Google Shape;193;p28"/>
            <p:cNvSpPr txBox="1"/>
            <p:nvPr/>
          </p:nvSpPr>
          <p:spPr>
            <a:xfrm>
              <a:off x="4929328" y="3709325"/>
              <a:ext cx="368700" cy="280800"/>
            </a:xfrm>
            <a:prstGeom prst="rect">
              <a:avLst/>
            </a:prstGeom>
            <a:no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rPr b="1" lang="en" sz="1600">
                  <a:solidFill>
                    <a:schemeClr val="lt1"/>
                  </a:solidFill>
                  <a:latin typeface="League Spartan"/>
                  <a:ea typeface="League Spartan"/>
                  <a:cs typeface="League Spartan"/>
                  <a:sym typeface="League Spartan"/>
                </a:rPr>
                <a:t>03</a:t>
              </a:r>
              <a:endParaRPr b="1" sz="1600">
                <a:latin typeface="League Spartan"/>
                <a:ea typeface="League Spartan"/>
                <a:cs typeface="League Spartan"/>
                <a:sym typeface="League Spartan"/>
              </a:endParaRPr>
            </a:p>
          </p:txBody>
        </p:sp>
        <p:sp>
          <p:nvSpPr>
            <p:cNvPr id="194" name="Google Shape;194;p28"/>
            <p:cNvSpPr txBox="1"/>
            <p:nvPr/>
          </p:nvSpPr>
          <p:spPr>
            <a:xfrm>
              <a:off x="3677557" y="3598802"/>
              <a:ext cx="386700" cy="280800"/>
            </a:xfrm>
            <a:prstGeom prst="rect">
              <a:avLst/>
            </a:prstGeom>
            <a:no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rPr b="1" lang="en" sz="1600">
                  <a:solidFill>
                    <a:schemeClr val="lt1"/>
                  </a:solidFill>
                  <a:latin typeface="League Spartan"/>
                  <a:ea typeface="League Spartan"/>
                  <a:cs typeface="League Spartan"/>
                  <a:sym typeface="League Spartan"/>
                </a:rPr>
                <a:t>04</a:t>
              </a:r>
              <a:endParaRPr b="1" sz="1600">
                <a:latin typeface="League Spartan"/>
                <a:ea typeface="League Spartan"/>
                <a:cs typeface="League Spartan"/>
                <a:sym typeface="League Spartan"/>
              </a:endParaRPr>
            </a:p>
          </p:txBody>
        </p:sp>
        <p:sp>
          <p:nvSpPr>
            <p:cNvPr id="195" name="Google Shape;195;p28"/>
            <p:cNvSpPr txBox="1"/>
            <p:nvPr/>
          </p:nvSpPr>
          <p:spPr>
            <a:xfrm>
              <a:off x="3395840" y="2345006"/>
              <a:ext cx="380400" cy="280800"/>
            </a:xfrm>
            <a:prstGeom prst="rect">
              <a:avLst/>
            </a:prstGeom>
            <a:no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rPr b="1" lang="en" sz="1600">
                  <a:solidFill>
                    <a:schemeClr val="lt1"/>
                  </a:solidFill>
                  <a:latin typeface="League Spartan"/>
                  <a:ea typeface="League Spartan"/>
                  <a:cs typeface="League Spartan"/>
                  <a:sym typeface="League Spartan"/>
                </a:rPr>
                <a:t>05</a:t>
              </a:r>
              <a:endParaRPr b="1" sz="1600">
                <a:latin typeface="League Spartan"/>
                <a:ea typeface="League Spartan"/>
                <a:cs typeface="League Spartan"/>
                <a:sym typeface="League Spartan"/>
              </a:endParaRPr>
            </a:p>
          </p:txBody>
        </p:sp>
      </p:grpSp>
      <p:sp>
        <p:nvSpPr>
          <p:cNvPr id="196" name="Google Shape;196;p28"/>
          <p:cNvSpPr txBox="1"/>
          <p:nvPr>
            <p:ph idx="5" type="subTitle"/>
          </p:nvPr>
        </p:nvSpPr>
        <p:spPr>
          <a:xfrm>
            <a:off x="6354875" y="3668350"/>
            <a:ext cx="2318400" cy="1216200"/>
          </a:xfrm>
          <a:prstGeom prst="rect">
            <a:avLst/>
          </a:prstGeom>
        </p:spPr>
        <p:txBody>
          <a:bodyPr anchorCtr="0" anchor="t" bIns="91425" lIns="91425" spcFirstLastPara="1" rIns="91425" wrap="square" tIns="91425">
            <a:normAutofit/>
          </a:bodyPr>
          <a:lstStyle>
            <a:lvl1pPr lvl="0">
              <a:spcBef>
                <a:spcPts val="0"/>
              </a:spcBef>
              <a:spcAft>
                <a:spcPts val="0"/>
              </a:spcAft>
              <a:buSzPts val="1100"/>
              <a:buFont typeface="Open Sans Medium"/>
              <a:buNone/>
              <a:defRPr sz="1100">
                <a:latin typeface="Open Sans Medium"/>
                <a:ea typeface="Open Sans Medium"/>
                <a:cs typeface="Open Sans Medium"/>
                <a:sym typeface="Open Sans Medium"/>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6" Type="http://schemas.openxmlformats.org/officeDocument/2006/relationships/theme" Target="../theme/theme1.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Font typeface="League Spartan Medium"/>
              <a:buNone/>
              <a:defRPr sz="2800">
                <a:solidFill>
                  <a:schemeClr val="dk1"/>
                </a:solidFill>
                <a:latin typeface="League Spartan Medium"/>
                <a:ea typeface="League Spartan Medium"/>
                <a:cs typeface="League Spartan Medium"/>
                <a:sym typeface="League Spartan Medium"/>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spAutoFit/>
          </a:bodyPr>
          <a:lstStyle>
            <a:lvl1pPr indent="-311150" lvl="0" marL="457200">
              <a:lnSpc>
                <a:spcPct val="115000"/>
              </a:lnSpc>
              <a:spcBef>
                <a:spcPts val="0"/>
              </a:spcBef>
              <a:spcAft>
                <a:spcPts val="0"/>
              </a:spcAft>
              <a:buClr>
                <a:schemeClr val="dk2"/>
              </a:buClr>
              <a:buSzPts val="1300"/>
              <a:buFont typeface="Inter"/>
              <a:buChar char="●"/>
              <a:defRPr sz="1300">
                <a:solidFill>
                  <a:schemeClr val="dk2"/>
                </a:solidFill>
                <a:latin typeface="Inter"/>
                <a:ea typeface="Inter"/>
                <a:cs typeface="Inter"/>
                <a:sym typeface="Inter"/>
              </a:defRPr>
            </a:lvl1pPr>
            <a:lvl2pPr indent="-304800" lvl="1" marL="914400">
              <a:lnSpc>
                <a:spcPct val="115000"/>
              </a:lnSpc>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2pPr>
            <a:lvl3pPr indent="-304800" lvl="2" marL="1371600">
              <a:lnSpc>
                <a:spcPct val="115000"/>
              </a:lnSpc>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3pPr>
            <a:lvl4pPr indent="-304800" lvl="3" marL="1828800">
              <a:lnSpc>
                <a:spcPct val="115000"/>
              </a:lnSpc>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4pPr>
            <a:lvl5pPr indent="-304800" lvl="4" marL="2286000">
              <a:lnSpc>
                <a:spcPct val="115000"/>
              </a:lnSpc>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5pPr>
            <a:lvl6pPr indent="-304800" lvl="5" marL="2743200">
              <a:lnSpc>
                <a:spcPct val="115000"/>
              </a:lnSpc>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6pPr>
            <a:lvl7pPr indent="-304800" lvl="6" marL="3200400">
              <a:lnSpc>
                <a:spcPct val="115000"/>
              </a:lnSpc>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7pPr>
            <a:lvl8pPr indent="-304800" lvl="7" marL="3657600">
              <a:lnSpc>
                <a:spcPct val="115000"/>
              </a:lnSpc>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8pPr>
            <a:lvl9pPr indent="-304800" lvl="8" marL="4114800">
              <a:lnSpc>
                <a:spcPct val="115000"/>
              </a:lnSpc>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9pPr>
          </a:lstStyle>
          <a:p/>
        </p:txBody>
      </p:sp>
      <p:sp>
        <p:nvSpPr>
          <p:cNvPr id="53" name="Google Shape;5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4.xml"/><Relationship Id="rId3"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image" Target="../media/image5.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 Id="rId3" Type="http://schemas.openxmlformats.org/officeDocument/2006/relationships/image" Target="../media/image7.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7.xml"/><Relationship Id="rId3" Type="http://schemas.openxmlformats.org/officeDocument/2006/relationships/image" Target="../media/image10.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29"/>
          <p:cNvSpPr txBox="1"/>
          <p:nvPr>
            <p:ph type="title"/>
          </p:nvPr>
        </p:nvSpPr>
        <p:spPr>
          <a:xfrm>
            <a:off x="632175" y="920625"/>
            <a:ext cx="7679700" cy="726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Generative AI for Decarbonization</a:t>
            </a:r>
            <a:endParaRPr/>
          </a:p>
        </p:txBody>
      </p:sp>
      <p:sp>
        <p:nvSpPr>
          <p:cNvPr id="202" name="Google Shape;202;p29"/>
          <p:cNvSpPr txBox="1"/>
          <p:nvPr>
            <p:ph idx="1" type="body"/>
          </p:nvPr>
        </p:nvSpPr>
        <p:spPr>
          <a:xfrm>
            <a:off x="632175" y="1717350"/>
            <a:ext cx="5520900" cy="384900"/>
          </a:xfrm>
          <a:prstGeom prst="rect">
            <a:avLst/>
          </a:prstGeom>
        </p:spPr>
        <p:txBody>
          <a:bodyPr anchorCtr="0" anchor="t" bIns="91425" lIns="91425" spcFirstLastPara="1" rIns="91425" wrap="square" tIns="91425">
            <a:spAutoFit/>
          </a:bodyPr>
          <a:lstStyle/>
          <a:p>
            <a:pPr indent="0" lvl="0" marL="0" rtl="0" algn="l">
              <a:spcBef>
                <a:spcPts val="0"/>
              </a:spcBef>
              <a:spcAft>
                <a:spcPts val="1200"/>
              </a:spcAft>
              <a:buNone/>
            </a:pPr>
            <a:r>
              <a:rPr lang="en"/>
              <a:t>Contributors: Andy Vu, Seshu Mallina, Govardhan</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60" name="Shape 260"/>
        <p:cNvGrpSpPr/>
        <p:nvPr/>
      </p:nvGrpSpPr>
      <p:grpSpPr>
        <a:xfrm>
          <a:off x="0" y="0"/>
          <a:ext cx="0" cy="0"/>
          <a:chOff x="0" y="0"/>
          <a:chExt cx="0" cy="0"/>
        </a:xfrm>
      </p:grpSpPr>
      <p:sp>
        <p:nvSpPr>
          <p:cNvPr id="261" name="Google Shape;261;p38"/>
          <p:cNvSpPr txBox="1"/>
          <p:nvPr>
            <p:ph type="title"/>
          </p:nvPr>
        </p:nvSpPr>
        <p:spPr>
          <a:xfrm>
            <a:off x="632175" y="920625"/>
            <a:ext cx="7679700" cy="726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Checkpoint 1: Energy Mix + Grid Flexibility</a:t>
            </a:r>
            <a:endParaRPr/>
          </a:p>
        </p:txBody>
      </p:sp>
      <p:sp>
        <p:nvSpPr>
          <p:cNvPr id="262" name="Google Shape;262;p38"/>
          <p:cNvSpPr txBox="1"/>
          <p:nvPr>
            <p:ph idx="1" type="body"/>
          </p:nvPr>
        </p:nvSpPr>
        <p:spPr>
          <a:xfrm>
            <a:off x="632175" y="1717350"/>
            <a:ext cx="4910100" cy="2225700"/>
          </a:xfrm>
          <a:prstGeom prst="rect">
            <a:avLst/>
          </a:prstGeom>
        </p:spPr>
        <p:txBody>
          <a:bodyPr anchorCtr="0" anchor="t" bIns="91425" lIns="91425" spcFirstLastPara="1" rIns="91425" wrap="square" tIns="91425">
            <a:spAutoFit/>
          </a:bodyPr>
          <a:lstStyle/>
          <a:p>
            <a:pPr indent="-311150" lvl="0" marL="457200" rtl="0" algn="l">
              <a:spcBef>
                <a:spcPts val="0"/>
              </a:spcBef>
              <a:spcAft>
                <a:spcPts val="0"/>
              </a:spcAft>
              <a:buSzPts val="1300"/>
              <a:buChar char="●"/>
            </a:pPr>
            <a:r>
              <a:rPr lang="en"/>
              <a:t>Using historical hourly average energy usage in a variety of regions, we trained a DNN model to predict energy demand for certain time points</a:t>
            </a:r>
            <a:endParaRPr/>
          </a:p>
          <a:p>
            <a:pPr indent="-311150" lvl="0" marL="457200" rtl="0" algn="l">
              <a:spcBef>
                <a:spcPts val="0"/>
              </a:spcBef>
              <a:spcAft>
                <a:spcPts val="0"/>
              </a:spcAft>
              <a:buSzPts val="1300"/>
              <a:buChar char="●"/>
            </a:pPr>
            <a:r>
              <a:rPr lang="en"/>
              <a:t>The predictions of this model will combine with other models’ predictions to best optimize where and when renewable energy should be allocated</a:t>
            </a:r>
            <a:endParaRPr/>
          </a:p>
          <a:p>
            <a:pPr indent="-311150" lvl="0" marL="457200" rtl="0" algn="l">
              <a:spcBef>
                <a:spcPts val="0"/>
              </a:spcBef>
              <a:spcAft>
                <a:spcPts val="0"/>
              </a:spcAft>
              <a:buSzPts val="1300"/>
              <a:buChar char="●"/>
            </a:pPr>
            <a:r>
              <a:rPr lang="en"/>
              <a:t>Places that are predicted to require more energy at specific times will be supplied with more renewable energy</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66" name="Shape 266"/>
        <p:cNvGrpSpPr/>
        <p:nvPr/>
      </p:nvGrpSpPr>
      <p:grpSpPr>
        <a:xfrm>
          <a:off x="0" y="0"/>
          <a:ext cx="0" cy="0"/>
          <a:chOff x="0" y="0"/>
          <a:chExt cx="0" cy="0"/>
        </a:xfrm>
      </p:grpSpPr>
      <p:sp>
        <p:nvSpPr>
          <p:cNvPr id="267" name="Google Shape;267;p39"/>
          <p:cNvSpPr txBox="1"/>
          <p:nvPr>
            <p:ph type="title"/>
          </p:nvPr>
        </p:nvSpPr>
        <p:spPr>
          <a:xfrm>
            <a:off x="632175" y="920625"/>
            <a:ext cx="7679700" cy="726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Model Accuracy</a:t>
            </a:r>
            <a:endParaRPr/>
          </a:p>
        </p:txBody>
      </p:sp>
      <p:pic>
        <p:nvPicPr>
          <p:cNvPr id="268" name="Google Shape;268;p39"/>
          <p:cNvPicPr preferRelativeResize="0"/>
          <p:nvPr/>
        </p:nvPicPr>
        <p:blipFill>
          <a:blip r:embed="rId3">
            <a:alphaModFix/>
          </a:blip>
          <a:stretch>
            <a:fillRect/>
          </a:stretch>
        </p:blipFill>
        <p:spPr>
          <a:xfrm>
            <a:off x="699845" y="1717350"/>
            <a:ext cx="7744302" cy="323307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72" name="Shape 272"/>
        <p:cNvGrpSpPr/>
        <p:nvPr/>
      </p:nvGrpSpPr>
      <p:grpSpPr>
        <a:xfrm>
          <a:off x="0" y="0"/>
          <a:ext cx="0" cy="0"/>
          <a:chOff x="0" y="0"/>
          <a:chExt cx="0" cy="0"/>
        </a:xfrm>
      </p:grpSpPr>
      <p:sp>
        <p:nvSpPr>
          <p:cNvPr id="273" name="Google Shape;273;p40"/>
          <p:cNvSpPr txBox="1"/>
          <p:nvPr>
            <p:ph type="title"/>
          </p:nvPr>
        </p:nvSpPr>
        <p:spPr>
          <a:xfrm>
            <a:off x="632175" y="920625"/>
            <a:ext cx="7679700" cy="726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Checkpoint 2: EV Infrastructure Optimization</a:t>
            </a:r>
            <a:endParaRPr/>
          </a:p>
        </p:txBody>
      </p:sp>
      <p:sp>
        <p:nvSpPr>
          <p:cNvPr id="274" name="Google Shape;274;p40"/>
          <p:cNvSpPr txBox="1"/>
          <p:nvPr>
            <p:ph idx="1" type="body"/>
          </p:nvPr>
        </p:nvSpPr>
        <p:spPr>
          <a:xfrm>
            <a:off x="632175" y="1717350"/>
            <a:ext cx="5520900" cy="2225700"/>
          </a:xfrm>
          <a:prstGeom prst="rect">
            <a:avLst/>
          </a:prstGeom>
        </p:spPr>
        <p:txBody>
          <a:bodyPr anchorCtr="0" anchor="t" bIns="91425" lIns="91425" spcFirstLastPara="1" rIns="91425" wrap="square" tIns="91425">
            <a:spAutoFit/>
          </a:bodyPr>
          <a:lstStyle/>
          <a:p>
            <a:pPr indent="-311150" lvl="0" marL="457200" rtl="0" algn="l">
              <a:spcBef>
                <a:spcPts val="0"/>
              </a:spcBef>
              <a:spcAft>
                <a:spcPts val="0"/>
              </a:spcAft>
              <a:buSzPts val="1300"/>
              <a:buChar char="●"/>
            </a:pPr>
            <a:r>
              <a:rPr lang="en"/>
              <a:t>Conceptually, data regarding EV demographics of certain locations, traffic routes, and EV charging station usage will be analyzed in order to determine the best spot to build EV charging stations</a:t>
            </a:r>
            <a:endParaRPr/>
          </a:p>
          <a:p>
            <a:pPr indent="-311150" lvl="0" marL="457200" rtl="0" algn="l">
              <a:spcBef>
                <a:spcPts val="0"/>
              </a:spcBef>
              <a:spcAft>
                <a:spcPts val="0"/>
              </a:spcAft>
              <a:buSzPts val="1300"/>
              <a:buChar char="●"/>
            </a:pPr>
            <a:r>
              <a:rPr lang="en"/>
              <a:t>Locations with high traffic and a high number of EVs would be the most optimal</a:t>
            </a:r>
            <a:endParaRPr/>
          </a:p>
          <a:p>
            <a:pPr indent="-311150" lvl="0" marL="457200" rtl="0" algn="l">
              <a:spcBef>
                <a:spcPts val="0"/>
              </a:spcBef>
              <a:spcAft>
                <a:spcPts val="0"/>
              </a:spcAft>
              <a:buSzPts val="1300"/>
              <a:buChar char="●"/>
            </a:pPr>
            <a:r>
              <a:rPr lang="en"/>
              <a:t>By building EV charging stations in convenient areas, people are more likely to use EVs which will reduce vehicular carbon emissions</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78" name="Shape 278"/>
        <p:cNvGrpSpPr/>
        <p:nvPr/>
      </p:nvGrpSpPr>
      <p:grpSpPr>
        <a:xfrm>
          <a:off x="0" y="0"/>
          <a:ext cx="0" cy="0"/>
          <a:chOff x="0" y="0"/>
          <a:chExt cx="0" cy="0"/>
        </a:xfrm>
      </p:grpSpPr>
      <p:sp>
        <p:nvSpPr>
          <p:cNvPr id="279" name="Google Shape;279;p41"/>
          <p:cNvSpPr txBox="1"/>
          <p:nvPr>
            <p:ph type="title"/>
          </p:nvPr>
        </p:nvSpPr>
        <p:spPr>
          <a:xfrm>
            <a:off x="314900" y="920625"/>
            <a:ext cx="8429100" cy="726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Checkpoint 3: The need for longer-term backup capacity</a:t>
            </a:r>
            <a:endParaRPr/>
          </a:p>
        </p:txBody>
      </p:sp>
      <p:sp>
        <p:nvSpPr>
          <p:cNvPr id="280" name="Google Shape;280;p41"/>
          <p:cNvSpPr txBox="1"/>
          <p:nvPr>
            <p:ph idx="1" type="body"/>
          </p:nvPr>
        </p:nvSpPr>
        <p:spPr>
          <a:xfrm>
            <a:off x="632175" y="1717350"/>
            <a:ext cx="5520900" cy="2805900"/>
          </a:xfrm>
          <a:prstGeom prst="rect">
            <a:avLst/>
          </a:prstGeom>
        </p:spPr>
        <p:txBody>
          <a:bodyPr anchorCtr="0" anchor="t" bIns="91425" lIns="91425" spcFirstLastPara="1" rIns="91425" wrap="square" tIns="91425">
            <a:spAutoFit/>
          </a:bodyPr>
          <a:lstStyle/>
          <a:p>
            <a:pPr indent="-311150" lvl="0" marL="457200" rtl="0" algn="l">
              <a:lnSpc>
                <a:spcPct val="110000"/>
              </a:lnSpc>
              <a:spcBef>
                <a:spcPts val="0"/>
              </a:spcBef>
              <a:spcAft>
                <a:spcPts val="0"/>
              </a:spcAft>
              <a:buSzPts val="1300"/>
              <a:buChar char="●"/>
            </a:pPr>
            <a:r>
              <a:rPr lang="en"/>
              <a:t>By training the AI model on this dataset, we can accurately predict future power generation from the solar plants.</a:t>
            </a:r>
            <a:endParaRPr/>
          </a:p>
          <a:p>
            <a:pPr indent="-311150" lvl="0" marL="457200" rtl="0" algn="l">
              <a:lnSpc>
                <a:spcPct val="110000"/>
              </a:lnSpc>
              <a:spcBef>
                <a:spcPts val="0"/>
              </a:spcBef>
              <a:spcAft>
                <a:spcPts val="0"/>
              </a:spcAft>
              <a:buSzPts val="1300"/>
              <a:buChar char="●"/>
            </a:pPr>
            <a:r>
              <a:rPr lang="en"/>
              <a:t>This enables us to anticipate periods of high or low solar energy availability, which is crucial for planning backup capacity.</a:t>
            </a:r>
            <a:endParaRPr/>
          </a:p>
          <a:p>
            <a:pPr indent="-311150" lvl="0" marL="457200" rtl="0" algn="l">
              <a:lnSpc>
                <a:spcPct val="110000"/>
              </a:lnSpc>
              <a:spcBef>
                <a:spcPts val="0"/>
              </a:spcBef>
              <a:spcAft>
                <a:spcPts val="0"/>
              </a:spcAft>
              <a:buSzPts val="1300"/>
              <a:buChar char="●"/>
            </a:pPr>
            <a:r>
              <a:rPr lang="en"/>
              <a:t>For instance, if the AI model predicts a period of low solar power generation due to cloudy weather or other factors, it alerts the chatbot and prompts recommendations for alternative energy sources or backup systems to be activated during that period.</a:t>
            </a:r>
            <a:endParaRPr/>
          </a:p>
          <a:p>
            <a:pPr indent="-311150" lvl="0" marL="457200" rtl="0" algn="l">
              <a:lnSpc>
                <a:spcPct val="110000"/>
              </a:lnSpc>
              <a:spcBef>
                <a:spcPts val="0"/>
              </a:spcBef>
              <a:spcAft>
                <a:spcPts val="0"/>
              </a:spcAft>
              <a:buSzPts val="1300"/>
              <a:buChar char="●"/>
            </a:pPr>
            <a:r>
              <a:rPr lang="en"/>
              <a:t>Our dataset only included inly solar data but the model can also be replicated on other forms of renewable energy</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84" name="Shape 284"/>
        <p:cNvGrpSpPr/>
        <p:nvPr/>
      </p:nvGrpSpPr>
      <p:grpSpPr>
        <a:xfrm>
          <a:off x="0" y="0"/>
          <a:ext cx="0" cy="0"/>
          <a:chOff x="0" y="0"/>
          <a:chExt cx="0" cy="0"/>
        </a:xfrm>
      </p:grpSpPr>
      <p:pic>
        <p:nvPicPr>
          <p:cNvPr id="285" name="Google Shape;285;p42"/>
          <p:cNvPicPr preferRelativeResize="0"/>
          <p:nvPr/>
        </p:nvPicPr>
        <p:blipFill>
          <a:blip r:embed="rId3">
            <a:alphaModFix/>
          </a:blip>
          <a:stretch>
            <a:fillRect/>
          </a:stretch>
        </p:blipFill>
        <p:spPr>
          <a:xfrm>
            <a:off x="152400" y="708750"/>
            <a:ext cx="8839200" cy="2024721"/>
          </a:xfrm>
          <a:prstGeom prst="rect">
            <a:avLst/>
          </a:prstGeom>
          <a:noFill/>
          <a:ln>
            <a:noFill/>
          </a:ln>
        </p:spPr>
      </p:pic>
      <p:sp>
        <p:nvSpPr>
          <p:cNvPr id="286" name="Google Shape;286;p42"/>
          <p:cNvSpPr txBox="1"/>
          <p:nvPr/>
        </p:nvSpPr>
        <p:spPr>
          <a:xfrm>
            <a:off x="1548888" y="62350"/>
            <a:ext cx="60462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000">
                <a:latin typeface="Inter"/>
                <a:ea typeface="Inter"/>
                <a:cs typeface="Inter"/>
                <a:sym typeface="Inter"/>
              </a:rPr>
              <a:t>Model Accuracy</a:t>
            </a:r>
            <a:endParaRPr b="1" sz="2000">
              <a:latin typeface="Inter"/>
              <a:ea typeface="Inter"/>
              <a:cs typeface="Inter"/>
              <a:sym typeface="Inte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90" name="Shape 290"/>
        <p:cNvGrpSpPr/>
        <p:nvPr/>
      </p:nvGrpSpPr>
      <p:grpSpPr>
        <a:xfrm>
          <a:off x="0" y="0"/>
          <a:ext cx="0" cy="0"/>
          <a:chOff x="0" y="0"/>
          <a:chExt cx="0" cy="0"/>
        </a:xfrm>
      </p:grpSpPr>
      <p:sp>
        <p:nvSpPr>
          <p:cNvPr id="291" name="Google Shape;291;p43"/>
          <p:cNvSpPr txBox="1"/>
          <p:nvPr/>
        </p:nvSpPr>
        <p:spPr>
          <a:xfrm>
            <a:off x="104975" y="2519275"/>
            <a:ext cx="9058800" cy="692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300">
                <a:latin typeface="Inter"/>
                <a:ea typeface="Inter"/>
                <a:cs typeface="Inter"/>
                <a:sym typeface="Inter"/>
              </a:rPr>
              <a:t>Purpose of Chatbot</a:t>
            </a:r>
            <a:endParaRPr sz="3300">
              <a:latin typeface="Inter"/>
              <a:ea typeface="Inter"/>
              <a:cs typeface="Inter"/>
              <a:sym typeface="Inte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44"/>
          <p:cNvSpPr txBox="1"/>
          <p:nvPr>
            <p:ph idx="1" type="subTitle"/>
          </p:nvPr>
        </p:nvSpPr>
        <p:spPr>
          <a:xfrm>
            <a:off x="6595075" y="2305850"/>
            <a:ext cx="2096100" cy="13605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t>Suggesting energy-saving practices for Infosys' facilities</a:t>
            </a:r>
            <a:endParaRPr/>
          </a:p>
        </p:txBody>
      </p:sp>
      <p:sp>
        <p:nvSpPr>
          <p:cNvPr id="297" name="Google Shape;297;p44"/>
          <p:cNvSpPr txBox="1"/>
          <p:nvPr>
            <p:ph type="title"/>
          </p:nvPr>
        </p:nvSpPr>
        <p:spPr>
          <a:xfrm>
            <a:off x="1730850" y="401725"/>
            <a:ext cx="5682300" cy="42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Chatbot Benefits for Infosys</a:t>
            </a:r>
            <a:endParaRPr/>
          </a:p>
        </p:txBody>
      </p:sp>
      <p:sp>
        <p:nvSpPr>
          <p:cNvPr id="298" name="Google Shape;298;p44"/>
          <p:cNvSpPr txBox="1"/>
          <p:nvPr>
            <p:ph idx="2" type="subTitle"/>
          </p:nvPr>
        </p:nvSpPr>
        <p:spPr>
          <a:xfrm>
            <a:off x="467425" y="1394975"/>
            <a:ext cx="2198400" cy="822600"/>
          </a:xfrm>
          <a:prstGeom prst="rect">
            <a:avLst/>
          </a:prstGeom>
        </p:spPr>
        <p:txBody>
          <a:bodyPr anchorCtr="0" anchor="t" bIns="91425" lIns="91425" spcFirstLastPara="1" rIns="91425" wrap="square" tIns="91425">
            <a:noAutofit/>
          </a:bodyPr>
          <a:lstStyle/>
          <a:p>
            <a:pPr indent="0" lvl="0" marL="0" rtl="0" algn="r">
              <a:spcBef>
                <a:spcPts val="0"/>
              </a:spcBef>
              <a:spcAft>
                <a:spcPts val="1200"/>
              </a:spcAft>
              <a:buNone/>
            </a:pPr>
            <a:r>
              <a:rPr lang="en"/>
              <a:t>Identifying peak energy usage patterns and optimizing renewable energy utilization</a:t>
            </a:r>
            <a:endParaRPr/>
          </a:p>
        </p:txBody>
      </p:sp>
      <p:sp>
        <p:nvSpPr>
          <p:cNvPr id="299" name="Google Shape;299;p44"/>
          <p:cNvSpPr txBox="1"/>
          <p:nvPr>
            <p:ph idx="3" type="subTitle"/>
          </p:nvPr>
        </p:nvSpPr>
        <p:spPr>
          <a:xfrm>
            <a:off x="456700" y="3405075"/>
            <a:ext cx="2361600" cy="885000"/>
          </a:xfrm>
          <a:prstGeom prst="rect">
            <a:avLst/>
          </a:prstGeom>
        </p:spPr>
        <p:txBody>
          <a:bodyPr anchorCtr="0" anchor="t" bIns="91425" lIns="91425" spcFirstLastPara="1" rIns="91425" wrap="square" tIns="91425">
            <a:noAutofit/>
          </a:bodyPr>
          <a:lstStyle/>
          <a:p>
            <a:pPr indent="0" lvl="0" marL="0" rtl="0" algn="r">
              <a:spcBef>
                <a:spcPts val="0"/>
              </a:spcBef>
              <a:spcAft>
                <a:spcPts val="1200"/>
              </a:spcAft>
              <a:buNone/>
            </a:pPr>
            <a:r>
              <a:rPr lang="en"/>
              <a:t>Determining optimal locations for EV charging stations based on traffic patterns and population density</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03" name="Shape 303"/>
        <p:cNvGrpSpPr/>
        <p:nvPr/>
      </p:nvGrpSpPr>
      <p:grpSpPr>
        <a:xfrm>
          <a:off x="0" y="0"/>
          <a:ext cx="0" cy="0"/>
          <a:chOff x="0" y="0"/>
          <a:chExt cx="0" cy="0"/>
        </a:xfrm>
      </p:grpSpPr>
      <p:sp>
        <p:nvSpPr>
          <p:cNvPr id="304" name="Google Shape;304;p45"/>
          <p:cNvSpPr txBox="1"/>
          <p:nvPr>
            <p:ph idx="1" type="subTitle"/>
          </p:nvPr>
        </p:nvSpPr>
        <p:spPr>
          <a:xfrm>
            <a:off x="6595075" y="2305850"/>
            <a:ext cx="2096100" cy="13605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t>It can suggest the activation of backup systems or advise on energy conservation measures during periods of reduced solar power generation.</a:t>
            </a:r>
            <a:endParaRPr/>
          </a:p>
        </p:txBody>
      </p:sp>
      <p:sp>
        <p:nvSpPr>
          <p:cNvPr id="305" name="Google Shape;305;p45"/>
          <p:cNvSpPr txBox="1"/>
          <p:nvPr>
            <p:ph type="title"/>
          </p:nvPr>
        </p:nvSpPr>
        <p:spPr>
          <a:xfrm>
            <a:off x="1730850" y="401725"/>
            <a:ext cx="5682300" cy="42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Real-Time Interaction with Chatbot</a:t>
            </a:r>
            <a:endParaRPr/>
          </a:p>
        </p:txBody>
      </p:sp>
      <p:sp>
        <p:nvSpPr>
          <p:cNvPr id="306" name="Google Shape;306;p45"/>
          <p:cNvSpPr txBox="1"/>
          <p:nvPr>
            <p:ph idx="2" type="subTitle"/>
          </p:nvPr>
        </p:nvSpPr>
        <p:spPr>
          <a:xfrm>
            <a:off x="456700" y="1132550"/>
            <a:ext cx="2198400" cy="822600"/>
          </a:xfrm>
          <a:prstGeom prst="rect">
            <a:avLst/>
          </a:prstGeom>
        </p:spPr>
        <p:txBody>
          <a:bodyPr anchorCtr="0" anchor="t" bIns="91425" lIns="91425" spcFirstLastPara="1" rIns="91425" wrap="square" tIns="91425">
            <a:noAutofit/>
          </a:bodyPr>
          <a:lstStyle/>
          <a:p>
            <a:pPr indent="0" lvl="0" marL="0" rtl="0" algn="r">
              <a:spcBef>
                <a:spcPts val="0"/>
              </a:spcBef>
              <a:spcAft>
                <a:spcPts val="1200"/>
              </a:spcAft>
              <a:buNone/>
            </a:pPr>
            <a:r>
              <a:rPr lang="en"/>
              <a:t>The chatbot interacts with users in real-time, providing information and suggestions based on the AI model's predictions.</a:t>
            </a:r>
            <a:endParaRPr/>
          </a:p>
        </p:txBody>
      </p:sp>
      <p:sp>
        <p:nvSpPr>
          <p:cNvPr id="307" name="Google Shape;307;p45"/>
          <p:cNvSpPr txBox="1"/>
          <p:nvPr>
            <p:ph idx="3" type="subTitle"/>
          </p:nvPr>
        </p:nvSpPr>
        <p:spPr>
          <a:xfrm>
            <a:off x="456700" y="3037700"/>
            <a:ext cx="2361600" cy="885000"/>
          </a:xfrm>
          <a:prstGeom prst="rect">
            <a:avLst/>
          </a:prstGeom>
        </p:spPr>
        <p:txBody>
          <a:bodyPr anchorCtr="0" anchor="t" bIns="91425" lIns="91425" spcFirstLastPara="1" rIns="91425" wrap="square" tIns="91425">
            <a:noAutofit/>
          </a:bodyPr>
          <a:lstStyle/>
          <a:p>
            <a:pPr indent="0" lvl="0" marL="0" rtl="0" algn="r">
              <a:spcBef>
                <a:spcPts val="0"/>
              </a:spcBef>
              <a:spcAft>
                <a:spcPts val="1200"/>
              </a:spcAft>
              <a:buNone/>
            </a:pPr>
            <a:r>
              <a:rPr lang="en"/>
              <a:t>By incorporating these predictions and recommendations into the chatbot's functionality, we enable electrical companies to plan for and manage longer-term backup capacity effectively.</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46"/>
          <p:cNvSpPr txBox="1"/>
          <p:nvPr/>
        </p:nvSpPr>
        <p:spPr>
          <a:xfrm>
            <a:off x="0" y="2445800"/>
            <a:ext cx="91440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000">
                <a:latin typeface="Inter"/>
                <a:ea typeface="Inter"/>
                <a:cs typeface="Inter"/>
                <a:sym typeface="Inter"/>
              </a:rPr>
              <a:t>Business Model</a:t>
            </a:r>
            <a:endParaRPr sz="3000">
              <a:latin typeface="Inter"/>
              <a:ea typeface="Inter"/>
              <a:cs typeface="Inter"/>
              <a:sym typeface="Inte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16" name="Shape 316"/>
        <p:cNvGrpSpPr/>
        <p:nvPr/>
      </p:nvGrpSpPr>
      <p:grpSpPr>
        <a:xfrm>
          <a:off x="0" y="0"/>
          <a:ext cx="0" cy="0"/>
          <a:chOff x="0" y="0"/>
          <a:chExt cx="0" cy="0"/>
        </a:xfrm>
      </p:grpSpPr>
      <p:sp>
        <p:nvSpPr>
          <p:cNvPr id="317" name="Google Shape;317;p47"/>
          <p:cNvSpPr txBox="1"/>
          <p:nvPr>
            <p:ph idx="1" type="subTitle"/>
          </p:nvPr>
        </p:nvSpPr>
        <p:spPr>
          <a:xfrm>
            <a:off x="6354875" y="1183150"/>
            <a:ext cx="2318400" cy="9951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t>The market for energy optimization and decarbonization solutions is experiencing significant growth due to rising environmental concerns and increased regulatory pressures.</a:t>
            </a:r>
            <a:endParaRPr/>
          </a:p>
        </p:txBody>
      </p:sp>
      <p:sp>
        <p:nvSpPr>
          <p:cNvPr id="318" name="Google Shape;318;p47"/>
          <p:cNvSpPr txBox="1"/>
          <p:nvPr>
            <p:ph idx="2" type="subTitle"/>
          </p:nvPr>
        </p:nvSpPr>
        <p:spPr>
          <a:xfrm>
            <a:off x="6354875" y="2399350"/>
            <a:ext cx="2318400" cy="10479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t>Electrical companies are under increasing pressure to reduce their carbon footprint and transition to clean energy sources.</a:t>
            </a:r>
            <a:endParaRPr/>
          </a:p>
        </p:txBody>
      </p:sp>
      <p:sp>
        <p:nvSpPr>
          <p:cNvPr id="319" name="Google Shape;319;p47"/>
          <p:cNvSpPr txBox="1"/>
          <p:nvPr>
            <p:ph idx="3" type="subTitle"/>
          </p:nvPr>
        </p:nvSpPr>
        <p:spPr>
          <a:xfrm>
            <a:off x="456925" y="1278100"/>
            <a:ext cx="2318400" cy="1216200"/>
          </a:xfrm>
          <a:prstGeom prst="rect">
            <a:avLst/>
          </a:prstGeom>
        </p:spPr>
        <p:txBody>
          <a:bodyPr anchorCtr="0" anchor="t" bIns="91425" lIns="91425" spcFirstLastPara="1" rIns="91425" wrap="square" tIns="91425">
            <a:noAutofit/>
          </a:bodyPr>
          <a:lstStyle/>
          <a:p>
            <a:pPr indent="0" lvl="0" marL="0" rtl="0" algn="r">
              <a:spcBef>
                <a:spcPts val="0"/>
              </a:spcBef>
              <a:spcAft>
                <a:spcPts val="1200"/>
              </a:spcAft>
              <a:buNone/>
            </a:pPr>
            <a:r>
              <a:rPr lang="en"/>
              <a:t>Defense organizations and the airplane industry are embracing sustainability initiatives and seeking solutions that optimize their energy usage while transitioning to alternative energy resources.</a:t>
            </a:r>
            <a:endParaRPr/>
          </a:p>
        </p:txBody>
      </p:sp>
      <p:sp>
        <p:nvSpPr>
          <p:cNvPr id="320" name="Google Shape;320;p47"/>
          <p:cNvSpPr txBox="1"/>
          <p:nvPr>
            <p:ph idx="4" type="subTitle"/>
          </p:nvPr>
        </p:nvSpPr>
        <p:spPr>
          <a:xfrm>
            <a:off x="470725" y="3321975"/>
            <a:ext cx="2318400" cy="1216200"/>
          </a:xfrm>
          <a:prstGeom prst="rect">
            <a:avLst/>
          </a:prstGeom>
        </p:spPr>
        <p:txBody>
          <a:bodyPr anchorCtr="0" anchor="t" bIns="91425" lIns="91425" spcFirstLastPara="1" rIns="91425" wrap="square" tIns="91425">
            <a:noAutofit/>
          </a:bodyPr>
          <a:lstStyle/>
          <a:p>
            <a:pPr indent="0" lvl="0" marL="0" rtl="0" algn="r">
              <a:spcBef>
                <a:spcPts val="0"/>
              </a:spcBef>
              <a:spcAft>
                <a:spcPts val="1200"/>
              </a:spcAft>
              <a:buNone/>
            </a:pPr>
            <a:r>
              <a:rPr lang="en"/>
              <a:t>Our solution aligns perfectly with the market needs as it offers a comprehensive platform that addresses the specific challenges faced by these industries.</a:t>
            </a:r>
            <a:endParaRPr/>
          </a:p>
        </p:txBody>
      </p:sp>
      <p:sp>
        <p:nvSpPr>
          <p:cNvPr id="321" name="Google Shape;321;p47"/>
          <p:cNvSpPr txBox="1"/>
          <p:nvPr>
            <p:ph type="title"/>
          </p:nvPr>
        </p:nvSpPr>
        <p:spPr>
          <a:xfrm>
            <a:off x="1245150" y="401725"/>
            <a:ext cx="6653700" cy="42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Market Analysis</a:t>
            </a:r>
            <a:endParaRPr/>
          </a:p>
        </p:txBody>
      </p:sp>
      <p:sp>
        <p:nvSpPr>
          <p:cNvPr id="322" name="Google Shape;322;p47"/>
          <p:cNvSpPr txBox="1"/>
          <p:nvPr>
            <p:ph idx="5" type="subTitle"/>
          </p:nvPr>
        </p:nvSpPr>
        <p:spPr>
          <a:xfrm>
            <a:off x="6354875" y="3668350"/>
            <a:ext cx="2318400" cy="12162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t>By providing accurate predictions of energy demand, optimizing renewable energy utilization, and suggesting optimal EV charging station locations, our solution enables customers to make informed decisions that reduce emissions, improve efficiency, and align with their sustainability goals.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06" name="Shape 206"/>
        <p:cNvGrpSpPr/>
        <p:nvPr/>
      </p:nvGrpSpPr>
      <p:grpSpPr>
        <a:xfrm>
          <a:off x="0" y="0"/>
          <a:ext cx="0" cy="0"/>
          <a:chOff x="0" y="0"/>
          <a:chExt cx="0" cy="0"/>
        </a:xfrm>
      </p:grpSpPr>
      <p:pic>
        <p:nvPicPr>
          <p:cNvPr id="207" name="Google Shape;207;p30"/>
          <p:cNvPicPr preferRelativeResize="0"/>
          <p:nvPr>
            <p:ph idx="2" type="pic"/>
          </p:nvPr>
        </p:nvPicPr>
        <p:blipFill rotWithShape="1">
          <a:blip r:embed="rId3">
            <a:alphaModFix/>
          </a:blip>
          <a:srcRect b="0" l="27919" r="27924" t="0"/>
          <a:stretch/>
        </p:blipFill>
        <p:spPr>
          <a:xfrm>
            <a:off x="5843075" y="632300"/>
            <a:ext cx="2615100" cy="3918900"/>
          </a:xfrm>
          <a:prstGeom prst="roundRect">
            <a:avLst>
              <a:gd fmla="val 16667" name="adj"/>
            </a:avLst>
          </a:prstGeom>
        </p:spPr>
      </p:pic>
      <p:sp>
        <p:nvSpPr>
          <p:cNvPr id="208" name="Google Shape;208;p30"/>
          <p:cNvSpPr txBox="1"/>
          <p:nvPr>
            <p:ph type="title"/>
          </p:nvPr>
        </p:nvSpPr>
        <p:spPr>
          <a:xfrm>
            <a:off x="632175" y="920625"/>
            <a:ext cx="5046000" cy="726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Urgent Need</a:t>
            </a:r>
            <a:endParaRPr/>
          </a:p>
        </p:txBody>
      </p:sp>
      <p:sp>
        <p:nvSpPr>
          <p:cNvPr id="209" name="Google Shape;209;p30"/>
          <p:cNvSpPr txBox="1"/>
          <p:nvPr>
            <p:ph idx="1" type="subTitle"/>
          </p:nvPr>
        </p:nvSpPr>
        <p:spPr>
          <a:xfrm>
            <a:off x="642700" y="1723725"/>
            <a:ext cx="3763800" cy="2827500"/>
          </a:xfrm>
          <a:prstGeom prst="rect">
            <a:avLst/>
          </a:prstGeom>
        </p:spPr>
        <p:txBody>
          <a:bodyPr anchorCtr="0" anchor="t" bIns="91425" lIns="91425" spcFirstLastPara="1" rIns="91425" wrap="square" tIns="91425">
            <a:noAutofit/>
          </a:bodyPr>
          <a:lstStyle/>
          <a:p>
            <a:pPr indent="-311150" lvl="0" marL="457200" rtl="0" algn="l">
              <a:lnSpc>
                <a:spcPct val="110000"/>
              </a:lnSpc>
              <a:spcBef>
                <a:spcPts val="0"/>
              </a:spcBef>
              <a:spcAft>
                <a:spcPts val="0"/>
              </a:spcAft>
              <a:buSzPts val="1300"/>
              <a:buChar char="●"/>
            </a:pPr>
            <a:r>
              <a:rPr lang="en"/>
              <a:t>Unchecked carbon emissions result in rising global temperatures, extreme weather events, sea levels rising, and ecological disruptions.</a:t>
            </a:r>
            <a:endParaRPr/>
          </a:p>
          <a:p>
            <a:pPr indent="-311150" lvl="0" marL="457200" rtl="0" algn="l">
              <a:lnSpc>
                <a:spcPct val="110000"/>
              </a:lnSpc>
              <a:spcBef>
                <a:spcPts val="0"/>
              </a:spcBef>
              <a:spcAft>
                <a:spcPts val="0"/>
              </a:spcAft>
              <a:buSzPts val="1300"/>
              <a:buChar char="●"/>
            </a:pPr>
            <a:r>
              <a:rPr lang="en"/>
              <a:t>By actively participating in decarbonization efforts, individuals, communities, businesses, and governments aim to mitigate these risks, preserve the natural environment, and create a sustainable future.</a:t>
            </a:r>
            <a:endParaRPr/>
          </a:p>
          <a:p>
            <a:pPr indent="-311150" lvl="0" marL="457200" rtl="0" algn="l">
              <a:lnSpc>
                <a:spcPct val="110000"/>
              </a:lnSpc>
              <a:spcBef>
                <a:spcPts val="0"/>
              </a:spcBef>
              <a:spcAft>
                <a:spcPts val="0"/>
              </a:spcAft>
              <a:buSzPts val="1300"/>
              <a:buChar char="●"/>
            </a:pPr>
            <a:r>
              <a:rPr lang="en"/>
              <a:t>Decarbonization is crucial for averting the worst effects of climate change and safeguarding the planet's habitability.</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26" name="Shape 326"/>
        <p:cNvGrpSpPr/>
        <p:nvPr/>
      </p:nvGrpSpPr>
      <p:grpSpPr>
        <a:xfrm>
          <a:off x="0" y="0"/>
          <a:ext cx="0" cy="0"/>
          <a:chOff x="0" y="0"/>
          <a:chExt cx="0" cy="0"/>
        </a:xfrm>
      </p:grpSpPr>
      <p:sp>
        <p:nvSpPr>
          <p:cNvPr id="327" name="Google Shape;327;p48"/>
          <p:cNvSpPr txBox="1"/>
          <p:nvPr>
            <p:ph idx="1" type="subTitle"/>
          </p:nvPr>
        </p:nvSpPr>
        <p:spPr>
          <a:xfrm>
            <a:off x="707525" y="875951"/>
            <a:ext cx="2318400" cy="10479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t>Our solution stands out from existing offerings through its advanced AI capabilities, customization options, and real-time optimization features.</a:t>
            </a:r>
            <a:endParaRPr/>
          </a:p>
        </p:txBody>
      </p:sp>
      <p:sp>
        <p:nvSpPr>
          <p:cNvPr id="328" name="Google Shape;328;p48"/>
          <p:cNvSpPr txBox="1"/>
          <p:nvPr>
            <p:ph idx="2" type="subTitle"/>
          </p:nvPr>
        </p:nvSpPr>
        <p:spPr>
          <a:xfrm>
            <a:off x="6354875" y="845825"/>
            <a:ext cx="2318400" cy="10479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t>The chatbot's integration with predictive models and optimization algorithms provides valuable insights tailored to customers' specific needs.</a:t>
            </a:r>
            <a:endParaRPr/>
          </a:p>
        </p:txBody>
      </p:sp>
      <p:sp>
        <p:nvSpPr>
          <p:cNvPr id="329" name="Google Shape;329;p48"/>
          <p:cNvSpPr txBox="1"/>
          <p:nvPr>
            <p:ph idx="3" type="subTitle"/>
          </p:nvPr>
        </p:nvSpPr>
        <p:spPr>
          <a:xfrm>
            <a:off x="456925" y="1963650"/>
            <a:ext cx="2318400" cy="1216200"/>
          </a:xfrm>
          <a:prstGeom prst="rect">
            <a:avLst/>
          </a:prstGeom>
        </p:spPr>
        <p:txBody>
          <a:bodyPr anchorCtr="0" anchor="t" bIns="91425" lIns="91425" spcFirstLastPara="1" rIns="91425" wrap="square" tIns="91425">
            <a:noAutofit/>
          </a:bodyPr>
          <a:lstStyle/>
          <a:p>
            <a:pPr indent="0" lvl="0" marL="0" rtl="0" algn="r">
              <a:spcBef>
                <a:spcPts val="0"/>
              </a:spcBef>
              <a:spcAft>
                <a:spcPts val="1200"/>
              </a:spcAft>
              <a:buNone/>
            </a:pPr>
            <a:r>
              <a:rPr lang="en"/>
              <a:t>The ability to predict energy demand, suggest optimal renewable energy utilization, optimize EV charging station locations, and address backup capacity requirements sets us apart from competitors.</a:t>
            </a:r>
            <a:endParaRPr/>
          </a:p>
        </p:txBody>
      </p:sp>
      <p:sp>
        <p:nvSpPr>
          <p:cNvPr id="330" name="Google Shape;330;p48"/>
          <p:cNvSpPr txBox="1"/>
          <p:nvPr>
            <p:ph idx="4" type="subTitle"/>
          </p:nvPr>
        </p:nvSpPr>
        <p:spPr>
          <a:xfrm>
            <a:off x="456925" y="3510925"/>
            <a:ext cx="2318400" cy="1216200"/>
          </a:xfrm>
          <a:prstGeom prst="rect">
            <a:avLst/>
          </a:prstGeom>
        </p:spPr>
        <p:txBody>
          <a:bodyPr anchorCtr="0" anchor="t" bIns="91425" lIns="91425" spcFirstLastPara="1" rIns="91425" wrap="square" tIns="91425">
            <a:noAutofit/>
          </a:bodyPr>
          <a:lstStyle/>
          <a:p>
            <a:pPr indent="0" lvl="0" marL="0" rtl="0" algn="r">
              <a:spcBef>
                <a:spcPts val="0"/>
              </a:spcBef>
              <a:spcAft>
                <a:spcPts val="1200"/>
              </a:spcAft>
              <a:buNone/>
            </a:pPr>
            <a:r>
              <a:rPr lang="en"/>
              <a:t>Moreover, our solution's user-friendly interface and interactive nature enhance customer experience and ease of adoption.</a:t>
            </a:r>
            <a:endParaRPr/>
          </a:p>
        </p:txBody>
      </p:sp>
      <p:sp>
        <p:nvSpPr>
          <p:cNvPr id="331" name="Google Shape;331;p48"/>
          <p:cNvSpPr txBox="1"/>
          <p:nvPr>
            <p:ph type="title"/>
          </p:nvPr>
        </p:nvSpPr>
        <p:spPr>
          <a:xfrm>
            <a:off x="1245150" y="359725"/>
            <a:ext cx="6653700" cy="42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Product Differentiation</a:t>
            </a:r>
            <a:endParaRPr/>
          </a:p>
        </p:txBody>
      </p:sp>
      <p:sp>
        <p:nvSpPr>
          <p:cNvPr id="332" name="Google Shape;332;p48"/>
          <p:cNvSpPr txBox="1"/>
          <p:nvPr>
            <p:ph idx="5" type="subTitle"/>
          </p:nvPr>
        </p:nvSpPr>
        <p:spPr>
          <a:xfrm>
            <a:off x="6354875" y="2219800"/>
            <a:ext cx="2318400" cy="27453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t>The customization options offered by our solution allow customers to tailor the chatbot's recommendations and insights to their specific requirements. This flexibility ensures that the solution can adapt to different energy infrastructures and unique operational demands, making it a highly desirable choice for electrical companies, defense organizations, and the air plane industry.</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36" name="Shape 336"/>
        <p:cNvGrpSpPr/>
        <p:nvPr/>
      </p:nvGrpSpPr>
      <p:grpSpPr>
        <a:xfrm>
          <a:off x="0" y="0"/>
          <a:ext cx="0" cy="0"/>
          <a:chOff x="0" y="0"/>
          <a:chExt cx="0" cy="0"/>
        </a:xfrm>
      </p:grpSpPr>
      <p:sp>
        <p:nvSpPr>
          <p:cNvPr id="337" name="Google Shape;337;p49"/>
          <p:cNvSpPr txBox="1"/>
          <p:nvPr>
            <p:ph idx="1" type="subTitle"/>
          </p:nvPr>
        </p:nvSpPr>
        <p:spPr>
          <a:xfrm>
            <a:off x="6354875" y="1183150"/>
            <a:ext cx="2318400" cy="9951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t>Targeted marketing campaigns</a:t>
            </a:r>
            <a:endParaRPr/>
          </a:p>
        </p:txBody>
      </p:sp>
      <p:sp>
        <p:nvSpPr>
          <p:cNvPr id="338" name="Google Shape;338;p49"/>
          <p:cNvSpPr txBox="1"/>
          <p:nvPr>
            <p:ph idx="2" type="subTitle"/>
          </p:nvPr>
        </p:nvSpPr>
        <p:spPr>
          <a:xfrm>
            <a:off x="6354875" y="2399350"/>
            <a:ext cx="2318400" cy="10479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t>Partnerships with industry leaders</a:t>
            </a:r>
            <a:endParaRPr/>
          </a:p>
        </p:txBody>
      </p:sp>
      <p:sp>
        <p:nvSpPr>
          <p:cNvPr id="339" name="Google Shape;339;p49"/>
          <p:cNvSpPr txBox="1"/>
          <p:nvPr>
            <p:ph idx="3" type="subTitle"/>
          </p:nvPr>
        </p:nvSpPr>
        <p:spPr>
          <a:xfrm>
            <a:off x="456925" y="1278100"/>
            <a:ext cx="2318400" cy="1216200"/>
          </a:xfrm>
          <a:prstGeom prst="rect">
            <a:avLst/>
          </a:prstGeom>
        </p:spPr>
        <p:txBody>
          <a:bodyPr anchorCtr="0" anchor="t" bIns="91425" lIns="91425" spcFirstLastPara="1" rIns="91425" wrap="square" tIns="91425">
            <a:noAutofit/>
          </a:bodyPr>
          <a:lstStyle/>
          <a:p>
            <a:pPr indent="0" lvl="0" marL="0" rtl="0" algn="r">
              <a:spcBef>
                <a:spcPts val="0"/>
              </a:spcBef>
              <a:spcAft>
                <a:spcPts val="1200"/>
              </a:spcAft>
              <a:buNone/>
            </a:pPr>
            <a:r>
              <a:rPr lang="en"/>
              <a:t>Demonstrations of AI solution's effectiveness</a:t>
            </a:r>
            <a:endParaRPr/>
          </a:p>
        </p:txBody>
      </p:sp>
      <p:sp>
        <p:nvSpPr>
          <p:cNvPr id="340" name="Google Shape;340;p49"/>
          <p:cNvSpPr txBox="1"/>
          <p:nvPr>
            <p:ph idx="4" type="subTitle"/>
          </p:nvPr>
        </p:nvSpPr>
        <p:spPr>
          <a:xfrm>
            <a:off x="470725" y="3321975"/>
            <a:ext cx="2318400" cy="1216200"/>
          </a:xfrm>
          <a:prstGeom prst="rect">
            <a:avLst/>
          </a:prstGeom>
        </p:spPr>
        <p:txBody>
          <a:bodyPr anchorCtr="0" anchor="t" bIns="91425" lIns="91425" spcFirstLastPara="1" rIns="91425" wrap="square" tIns="91425">
            <a:noAutofit/>
          </a:bodyPr>
          <a:lstStyle/>
          <a:p>
            <a:pPr indent="0" lvl="0" marL="0" rtl="0" algn="r">
              <a:spcBef>
                <a:spcPts val="0"/>
              </a:spcBef>
              <a:spcAft>
                <a:spcPts val="1200"/>
              </a:spcAft>
              <a:buNone/>
            </a:pPr>
            <a:r>
              <a:rPr lang="en"/>
              <a:t>Motivation for adopting our solution: decarbonization goals, energy efficiency, and reduced operational costs</a:t>
            </a:r>
            <a:endParaRPr/>
          </a:p>
        </p:txBody>
      </p:sp>
      <p:sp>
        <p:nvSpPr>
          <p:cNvPr id="341" name="Google Shape;341;p49"/>
          <p:cNvSpPr txBox="1"/>
          <p:nvPr>
            <p:ph type="title"/>
          </p:nvPr>
        </p:nvSpPr>
        <p:spPr>
          <a:xfrm>
            <a:off x="1245150" y="401725"/>
            <a:ext cx="6653700" cy="42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Customer Acquisition</a:t>
            </a:r>
            <a:endParaRPr/>
          </a:p>
        </p:txBody>
      </p:sp>
      <p:sp>
        <p:nvSpPr>
          <p:cNvPr id="342" name="Google Shape;342;p49"/>
          <p:cNvSpPr txBox="1"/>
          <p:nvPr>
            <p:ph idx="5" type="subTitle"/>
          </p:nvPr>
        </p:nvSpPr>
        <p:spPr>
          <a:xfrm>
            <a:off x="6354875" y="3668350"/>
            <a:ext cx="2318400" cy="12162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t>Optimization of transition to alternate energy resources</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50"/>
          <p:cNvSpPr txBox="1"/>
          <p:nvPr>
            <p:ph idx="1" type="subTitle"/>
          </p:nvPr>
        </p:nvSpPr>
        <p:spPr>
          <a:xfrm>
            <a:off x="6354875" y="1183150"/>
            <a:ext cx="2318400" cy="9951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t>Improved energy efficiency</a:t>
            </a:r>
            <a:endParaRPr/>
          </a:p>
        </p:txBody>
      </p:sp>
      <p:sp>
        <p:nvSpPr>
          <p:cNvPr id="348" name="Google Shape;348;p50"/>
          <p:cNvSpPr txBox="1"/>
          <p:nvPr>
            <p:ph idx="2" type="subTitle"/>
          </p:nvPr>
        </p:nvSpPr>
        <p:spPr>
          <a:xfrm>
            <a:off x="6354875" y="2399350"/>
            <a:ext cx="2318400" cy="10479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t>Reduced operational costs</a:t>
            </a:r>
            <a:endParaRPr/>
          </a:p>
        </p:txBody>
      </p:sp>
      <p:sp>
        <p:nvSpPr>
          <p:cNvPr id="349" name="Google Shape;349;p50"/>
          <p:cNvSpPr txBox="1"/>
          <p:nvPr>
            <p:ph idx="3" type="subTitle"/>
          </p:nvPr>
        </p:nvSpPr>
        <p:spPr>
          <a:xfrm>
            <a:off x="677350" y="1355550"/>
            <a:ext cx="2318400" cy="1216200"/>
          </a:xfrm>
          <a:prstGeom prst="rect">
            <a:avLst/>
          </a:prstGeom>
        </p:spPr>
        <p:txBody>
          <a:bodyPr anchorCtr="0" anchor="t" bIns="91425" lIns="91425" spcFirstLastPara="1" rIns="91425" wrap="square" tIns="91425">
            <a:noAutofit/>
          </a:bodyPr>
          <a:lstStyle/>
          <a:p>
            <a:pPr indent="0" lvl="0" marL="0" rtl="0" algn="r">
              <a:spcBef>
                <a:spcPts val="0"/>
              </a:spcBef>
              <a:spcAft>
                <a:spcPts val="1200"/>
              </a:spcAft>
              <a:buNone/>
            </a:pPr>
            <a:r>
              <a:rPr lang="en"/>
              <a:t>Reduced carbon emissions</a:t>
            </a:r>
            <a:endParaRPr/>
          </a:p>
        </p:txBody>
      </p:sp>
      <p:sp>
        <p:nvSpPr>
          <p:cNvPr id="350" name="Google Shape;350;p50"/>
          <p:cNvSpPr txBox="1"/>
          <p:nvPr>
            <p:ph idx="4" type="subTitle"/>
          </p:nvPr>
        </p:nvSpPr>
        <p:spPr>
          <a:xfrm>
            <a:off x="470725" y="3321975"/>
            <a:ext cx="2318400" cy="1216200"/>
          </a:xfrm>
          <a:prstGeom prst="rect">
            <a:avLst/>
          </a:prstGeom>
        </p:spPr>
        <p:txBody>
          <a:bodyPr anchorCtr="0" anchor="t" bIns="91425" lIns="91425" spcFirstLastPara="1" rIns="91425" wrap="square" tIns="91425">
            <a:noAutofit/>
          </a:bodyPr>
          <a:lstStyle/>
          <a:p>
            <a:pPr indent="0" lvl="0" marL="0" rtl="0" algn="r">
              <a:spcBef>
                <a:spcPts val="0"/>
              </a:spcBef>
              <a:spcAft>
                <a:spcPts val="1200"/>
              </a:spcAft>
              <a:buNone/>
            </a:pPr>
            <a:r>
              <a:rPr lang="en"/>
              <a:t>Real-time optimization capabilities</a:t>
            </a:r>
            <a:endParaRPr/>
          </a:p>
        </p:txBody>
      </p:sp>
      <p:sp>
        <p:nvSpPr>
          <p:cNvPr id="351" name="Google Shape;351;p50"/>
          <p:cNvSpPr txBox="1"/>
          <p:nvPr>
            <p:ph type="title"/>
          </p:nvPr>
        </p:nvSpPr>
        <p:spPr>
          <a:xfrm>
            <a:off x="1245150" y="401725"/>
            <a:ext cx="6653700" cy="42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Benefits for Customers</a:t>
            </a:r>
            <a:endParaRPr/>
          </a:p>
        </p:txBody>
      </p:sp>
      <p:sp>
        <p:nvSpPr>
          <p:cNvPr id="352" name="Google Shape;352;p50"/>
          <p:cNvSpPr txBox="1"/>
          <p:nvPr>
            <p:ph idx="5" type="subTitle"/>
          </p:nvPr>
        </p:nvSpPr>
        <p:spPr>
          <a:xfrm>
            <a:off x="6354875" y="3668350"/>
            <a:ext cx="2318400" cy="12162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t>Improved grid stability and flexibility</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pic>
        <p:nvPicPr>
          <p:cNvPr id="357" name="Google Shape;357;p51"/>
          <p:cNvPicPr preferRelativeResize="0"/>
          <p:nvPr>
            <p:ph idx="2" type="pic"/>
          </p:nvPr>
        </p:nvPicPr>
        <p:blipFill rotWithShape="1">
          <a:blip r:embed="rId3">
            <a:alphaModFix/>
          </a:blip>
          <a:srcRect b="0" l="31233" r="31230" t="0"/>
          <a:stretch/>
        </p:blipFill>
        <p:spPr>
          <a:xfrm>
            <a:off x="5843075" y="632300"/>
            <a:ext cx="2615100" cy="3918900"/>
          </a:xfrm>
          <a:prstGeom prst="roundRect">
            <a:avLst>
              <a:gd fmla="val 16667" name="adj"/>
            </a:avLst>
          </a:prstGeom>
        </p:spPr>
      </p:pic>
      <p:sp>
        <p:nvSpPr>
          <p:cNvPr id="358" name="Google Shape;358;p51"/>
          <p:cNvSpPr txBox="1"/>
          <p:nvPr>
            <p:ph type="title"/>
          </p:nvPr>
        </p:nvSpPr>
        <p:spPr>
          <a:xfrm>
            <a:off x="632175" y="920625"/>
            <a:ext cx="5046000" cy="726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Revenue Model and </a:t>
            </a:r>
            <a:r>
              <a:rPr lang="en"/>
              <a:t>Financial Projections</a:t>
            </a:r>
            <a:endParaRPr/>
          </a:p>
        </p:txBody>
      </p:sp>
      <p:sp>
        <p:nvSpPr>
          <p:cNvPr id="359" name="Google Shape;359;p51"/>
          <p:cNvSpPr txBox="1"/>
          <p:nvPr>
            <p:ph idx="1" type="subTitle"/>
          </p:nvPr>
        </p:nvSpPr>
        <p:spPr>
          <a:xfrm>
            <a:off x="642700" y="1723725"/>
            <a:ext cx="3763800" cy="1498800"/>
          </a:xfrm>
          <a:prstGeom prst="rect">
            <a:avLst/>
          </a:prstGeom>
        </p:spPr>
        <p:txBody>
          <a:bodyPr anchorCtr="0" anchor="t" bIns="91425" lIns="91425" spcFirstLastPara="1" rIns="91425" wrap="square" tIns="91425">
            <a:noAutofit/>
          </a:bodyPr>
          <a:lstStyle/>
          <a:p>
            <a:pPr indent="-311150" lvl="0" marL="457200" rtl="0" algn="l">
              <a:lnSpc>
                <a:spcPct val="110000"/>
              </a:lnSpc>
              <a:spcBef>
                <a:spcPts val="0"/>
              </a:spcBef>
              <a:spcAft>
                <a:spcPts val="0"/>
              </a:spcAft>
              <a:buSzPts val="1300"/>
              <a:buChar char="●"/>
            </a:pPr>
            <a:r>
              <a:rPr lang="en"/>
              <a:t>Subscription based pricing structure</a:t>
            </a:r>
            <a:endParaRPr/>
          </a:p>
          <a:p>
            <a:pPr indent="-311150" lvl="0" marL="457200" rtl="0" algn="l">
              <a:lnSpc>
                <a:spcPct val="110000"/>
              </a:lnSpc>
              <a:spcBef>
                <a:spcPts val="0"/>
              </a:spcBef>
              <a:spcAft>
                <a:spcPts val="0"/>
              </a:spcAft>
              <a:buSzPts val="1300"/>
              <a:buChar char="●"/>
            </a:pPr>
            <a:r>
              <a:rPr lang="en"/>
              <a:t>Tailored to requirements of each customer</a:t>
            </a:r>
            <a:endParaRPr/>
          </a:p>
          <a:p>
            <a:pPr indent="-311150" lvl="0" marL="457200" rtl="0" algn="l">
              <a:lnSpc>
                <a:spcPct val="110000"/>
              </a:lnSpc>
              <a:spcBef>
                <a:spcPts val="0"/>
              </a:spcBef>
              <a:spcAft>
                <a:spcPts val="0"/>
              </a:spcAft>
              <a:buSzPts val="1300"/>
              <a:buChar char="●"/>
            </a:pPr>
            <a:r>
              <a:rPr lang="en"/>
              <a:t>Additional revenue streams may include customization services, data analytics insights, and value added features</a:t>
            </a:r>
            <a:endParaRPr/>
          </a:p>
          <a:p>
            <a:pPr indent="-311150" lvl="0" marL="457200" rtl="0" algn="l">
              <a:spcBef>
                <a:spcPts val="0"/>
              </a:spcBef>
              <a:spcAft>
                <a:spcPts val="0"/>
              </a:spcAft>
              <a:buSzPts val="1300"/>
              <a:buChar char="●"/>
            </a:pPr>
            <a:r>
              <a:rPr lang="en" sz="1200"/>
              <a:t>Based on anticipated customer acquisition rates, average subscription fees, and cost analysis</a:t>
            </a:r>
            <a:endParaRPr sz="1200"/>
          </a:p>
          <a:p>
            <a:pPr indent="-311150" lvl="0" marL="457200" rtl="0" algn="l">
              <a:spcBef>
                <a:spcPts val="0"/>
              </a:spcBef>
              <a:spcAft>
                <a:spcPts val="0"/>
              </a:spcAft>
              <a:buSzPts val="1300"/>
              <a:buChar char="●"/>
            </a:pPr>
            <a:r>
              <a:rPr lang="en" sz="1200"/>
              <a:t>Steady increase in revenue with expanding market presence</a:t>
            </a:r>
            <a:endParaRPr sz="1200"/>
          </a:p>
          <a:p>
            <a:pPr indent="-304800" lvl="0" marL="457200" rtl="0" algn="l">
              <a:spcBef>
                <a:spcPts val="0"/>
              </a:spcBef>
              <a:spcAft>
                <a:spcPts val="0"/>
              </a:spcAft>
              <a:buSzPts val="1200"/>
              <a:buChar char="●"/>
            </a:pPr>
            <a:r>
              <a:rPr lang="en" sz="1200"/>
              <a:t>Investments allocated to research and development, marketing, talent acquisition, and infrastructure development</a:t>
            </a:r>
            <a:endParaRPr sz="12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52"/>
          <p:cNvSpPr txBox="1"/>
          <p:nvPr/>
        </p:nvSpPr>
        <p:spPr>
          <a:xfrm>
            <a:off x="0" y="2319800"/>
            <a:ext cx="9144000" cy="1046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800">
                <a:solidFill>
                  <a:schemeClr val="dk1"/>
                </a:solidFill>
                <a:latin typeface="League Spartan Medium"/>
                <a:ea typeface="League Spartan Medium"/>
                <a:cs typeface="League Spartan Medium"/>
                <a:sym typeface="League Spartan Medium"/>
              </a:rPr>
              <a:t>Thank you for listening. Please feel free to ask any questions.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13" name="Shape 213"/>
        <p:cNvGrpSpPr/>
        <p:nvPr/>
      </p:nvGrpSpPr>
      <p:grpSpPr>
        <a:xfrm>
          <a:off x="0" y="0"/>
          <a:ext cx="0" cy="0"/>
          <a:chOff x="0" y="0"/>
          <a:chExt cx="0" cy="0"/>
        </a:xfrm>
      </p:grpSpPr>
      <p:sp>
        <p:nvSpPr>
          <p:cNvPr id="214" name="Google Shape;214;p31"/>
          <p:cNvSpPr txBox="1"/>
          <p:nvPr>
            <p:ph idx="1" type="subTitle"/>
          </p:nvPr>
        </p:nvSpPr>
        <p:spPr>
          <a:xfrm>
            <a:off x="6595075" y="2305850"/>
            <a:ext cx="2096100" cy="13605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t>It drives innovation and economic opportunities, as the transition to clean energy and sustainable practices creates jobs and fosters the development of new technologies and industries.</a:t>
            </a:r>
            <a:endParaRPr/>
          </a:p>
        </p:txBody>
      </p:sp>
      <p:sp>
        <p:nvSpPr>
          <p:cNvPr id="215" name="Google Shape;215;p31"/>
          <p:cNvSpPr txBox="1"/>
          <p:nvPr>
            <p:ph type="title"/>
          </p:nvPr>
        </p:nvSpPr>
        <p:spPr>
          <a:xfrm>
            <a:off x="1730850" y="401725"/>
            <a:ext cx="5682300" cy="42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Societal Benefits</a:t>
            </a:r>
            <a:endParaRPr/>
          </a:p>
        </p:txBody>
      </p:sp>
      <p:sp>
        <p:nvSpPr>
          <p:cNvPr id="216" name="Google Shape;216;p31"/>
          <p:cNvSpPr txBox="1"/>
          <p:nvPr>
            <p:ph idx="2" type="subTitle"/>
          </p:nvPr>
        </p:nvSpPr>
        <p:spPr>
          <a:xfrm>
            <a:off x="456700" y="502750"/>
            <a:ext cx="2198400" cy="822600"/>
          </a:xfrm>
          <a:prstGeom prst="rect">
            <a:avLst/>
          </a:prstGeom>
        </p:spPr>
        <p:txBody>
          <a:bodyPr anchorCtr="0" anchor="t" bIns="91425" lIns="91425" spcFirstLastPara="1" rIns="91425" wrap="square" tIns="91425">
            <a:noAutofit/>
          </a:bodyPr>
          <a:lstStyle/>
          <a:p>
            <a:pPr indent="0" lvl="0" marL="0" rtl="0" algn="r">
              <a:spcBef>
                <a:spcPts val="0"/>
              </a:spcBef>
              <a:spcAft>
                <a:spcPts val="1200"/>
              </a:spcAft>
              <a:buNone/>
            </a:pPr>
            <a:r>
              <a:rPr lang="en"/>
              <a:t>Decarbonization brings numerous societal benefits, including improved air quality, enhanced public health, and reduced dependency on finite fossil fuel resources.</a:t>
            </a:r>
            <a:endParaRPr/>
          </a:p>
        </p:txBody>
      </p:sp>
      <p:sp>
        <p:nvSpPr>
          <p:cNvPr id="217" name="Google Shape;217;p31"/>
          <p:cNvSpPr txBox="1"/>
          <p:nvPr>
            <p:ph idx="3" type="subTitle"/>
          </p:nvPr>
        </p:nvSpPr>
        <p:spPr>
          <a:xfrm>
            <a:off x="456700" y="2571750"/>
            <a:ext cx="2361600" cy="885000"/>
          </a:xfrm>
          <a:prstGeom prst="rect">
            <a:avLst/>
          </a:prstGeom>
        </p:spPr>
        <p:txBody>
          <a:bodyPr anchorCtr="0" anchor="t" bIns="91425" lIns="91425" spcFirstLastPara="1" rIns="91425" wrap="square" tIns="91425">
            <a:noAutofit/>
          </a:bodyPr>
          <a:lstStyle/>
          <a:p>
            <a:pPr indent="0" lvl="0" marL="0" rtl="0" algn="r">
              <a:spcBef>
                <a:spcPts val="0"/>
              </a:spcBef>
              <a:spcAft>
                <a:spcPts val="1200"/>
              </a:spcAft>
              <a:buNone/>
            </a:pPr>
            <a:r>
              <a:rPr lang="en"/>
              <a:t>Furthermore, decarbonization helps build resilient communities and promotes social equity by ensuring access to affordable and clean energy for all, regardless of socioeconomic status or geographical location.</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21" name="Shape 221"/>
        <p:cNvGrpSpPr/>
        <p:nvPr/>
      </p:nvGrpSpPr>
      <p:grpSpPr>
        <a:xfrm>
          <a:off x="0" y="0"/>
          <a:ext cx="0" cy="0"/>
          <a:chOff x="0" y="0"/>
          <a:chExt cx="0" cy="0"/>
        </a:xfrm>
      </p:grpSpPr>
      <p:sp>
        <p:nvSpPr>
          <p:cNvPr id="222" name="Google Shape;222;p32"/>
          <p:cNvSpPr txBox="1"/>
          <p:nvPr>
            <p:ph idx="1" type="subTitle"/>
          </p:nvPr>
        </p:nvSpPr>
        <p:spPr>
          <a:xfrm>
            <a:off x="3537013" y="1766300"/>
            <a:ext cx="2469000" cy="4074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sz="1100"/>
              <a:t>Social Responsibility: Infosys is committed to social responsibility initiatives, including education and skill development programs, community engagement, and diversity and inclusion initiatives. These efforts align with the principles of corporate social responsibility (CSR) and contribute to the social well-being of communities.</a:t>
            </a:r>
            <a:endParaRPr sz="1100"/>
          </a:p>
        </p:txBody>
      </p:sp>
      <p:sp>
        <p:nvSpPr>
          <p:cNvPr id="223" name="Google Shape;223;p32"/>
          <p:cNvSpPr txBox="1"/>
          <p:nvPr>
            <p:ph idx="2" type="subTitle"/>
          </p:nvPr>
        </p:nvSpPr>
        <p:spPr>
          <a:xfrm>
            <a:off x="887588" y="1772450"/>
            <a:ext cx="2469000" cy="3951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sz="1100"/>
              <a:t>Employee Engagement: Infosys actively engages its employees in sustainability initiatives through awareness campaigns, training programs, and employee-driven projects. This helps foster a culture of environmental responsibility and sustainability throughout the organization.</a:t>
            </a:r>
            <a:endParaRPr sz="1100"/>
          </a:p>
        </p:txBody>
      </p:sp>
      <p:sp>
        <p:nvSpPr>
          <p:cNvPr id="224" name="Google Shape;224;p32"/>
          <p:cNvSpPr txBox="1"/>
          <p:nvPr>
            <p:ph type="title"/>
          </p:nvPr>
        </p:nvSpPr>
        <p:spPr>
          <a:xfrm>
            <a:off x="383075" y="1011550"/>
            <a:ext cx="7753500" cy="636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Infosys' Sustainability Goals</a:t>
            </a:r>
            <a:endParaRPr/>
          </a:p>
        </p:txBody>
      </p:sp>
      <p:sp>
        <p:nvSpPr>
          <p:cNvPr id="225" name="Google Shape;225;p32"/>
          <p:cNvSpPr txBox="1"/>
          <p:nvPr>
            <p:ph idx="3" type="subTitle"/>
          </p:nvPr>
        </p:nvSpPr>
        <p:spPr>
          <a:xfrm>
            <a:off x="6186450" y="1772450"/>
            <a:ext cx="2469000" cy="3951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sz="1100"/>
              <a:t>Energy Efficiency Measures: Infosys has implemented energy-efficient technologies and practices across its operations, including the use of energy-efficient data centers, LED lighting, and smart building management systems.</a:t>
            </a:r>
            <a:endParaRPr sz="11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33"/>
          <p:cNvSpPr txBox="1"/>
          <p:nvPr/>
        </p:nvSpPr>
        <p:spPr>
          <a:xfrm>
            <a:off x="127200" y="1952425"/>
            <a:ext cx="9016800" cy="1108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6000">
                <a:latin typeface="Inter"/>
                <a:ea typeface="Inter"/>
                <a:cs typeface="Inter"/>
                <a:sym typeface="Inter"/>
              </a:rPr>
              <a:t>Our Solution</a:t>
            </a:r>
            <a:endParaRPr sz="6000">
              <a:latin typeface="Inter"/>
              <a:ea typeface="Inter"/>
              <a:cs typeface="Inter"/>
              <a:sym typeface="Inte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pic>
        <p:nvPicPr>
          <p:cNvPr id="235" name="Google Shape;235;p34"/>
          <p:cNvPicPr preferRelativeResize="0"/>
          <p:nvPr/>
        </p:nvPicPr>
        <p:blipFill>
          <a:blip r:embed="rId3">
            <a:alphaModFix/>
          </a:blip>
          <a:stretch>
            <a:fillRect/>
          </a:stretch>
        </p:blipFill>
        <p:spPr>
          <a:xfrm>
            <a:off x="0" y="0"/>
            <a:ext cx="9144003" cy="535195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pic>
        <p:nvPicPr>
          <p:cNvPr id="240" name="Google Shape;240;p35"/>
          <p:cNvPicPr preferRelativeResize="0"/>
          <p:nvPr/>
        </p:nvPicPr>
        <p:blipFill>
          <a:blip r:embed="rId3">
            <a:alphaModFix/>
          </a:blip>
          <a:stretch>
            <a:fillRect/>
          </a:stretch>
        </p:blipFill>
        <p:spPr>
          <a:xfrm>
            <a:off x="1136975" y="692800"/>
            <a:ext cx="6870050" cy="4282752"/>
          </a:xfrm>
          <a:prstGeom prst="rect">
            <a:avLst/>
          </a:prstGeom>
          <a:noFill/>
          <a:ln>
            <a:noFill/>
          </a:ln>
        </p:spPr>
      </p:pic>
      <p:sp>
        <p:nvSpPr>
          <p:cNvPr id="241" name="Google Shape;241;p35"/>
          <p:cNvSpPr txBox="1"/>
          <p:nvPr/>
        </p:nvSpPr>
        <p:spPr>
          <a:xfrm>
            <a:off x="0" y="230950"/>
            <a:ext cx="9144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Inter"/>
                <a:ea typeface="Inter"/>
                <a:cs typeface="Inter"/>
                <a:sym typeface="Inter"/>
              </a:rPr>
              <a:t>Model Architecture</a:t>
            </a:r>
            <a:endParaRPr>
              <a:latin typeface="Inter"/>
              <a:ea typeface="Inter"/>
              <a:cs typeface="Inter"/>
              <a:sym typeface="Inte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45" name="Shape 245"/>
        <p:cNvGrpSpPr/>
        <p:nvPr/>
      </p:nvGrpSpPr>
      <p:grpSpPr>
        <a:xfrm>
          <a:off x="0" y="0"/>
          <a:ext cx="0" cy="0"/>
          <a:chOff x="0" y="0"/>
          <a:chExt cx="0" cy="0"/>
        </a:xfrm>
      </p:grpSpPr>
      <p:sp>
        <p:nvSpPr>
          <p:cNvPr id="246" name="Google Shape;246;p36"/>
          <p:cNvSpPr txBox="1"/>
          <p:nvPr/>
        </p:nvSpPr>
        <p:spPr>
          <a:xfrm>
            <a:off x="19950" y="2267350"/>
            <a:ext cx="91440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4200">
                <a:latin typeface="Inter"/>
                <a:ea typeface="Inter"/>
                <a:cs typeface="Inter"/>
                <a:sym typeface="Inter"/>
              </a:rPr>
              <a:t>Meeting Project Criteria</a:t>
            </a:r>
            <a:endParaRPr sz="4200">
              <a:latin typeface="Inter"/>
              <a:ea typeface="Inter"/>
              <a:cs typeface="Inter"/>
              <a:sym typeface="Inte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50" name="Shape 250"/>
        <p:cNvGrpSpPr/>
        <p:nvPr/>
      </p:nvGrpSpPr>
      <p:grpSpPr>
        <a:xfrm>
          <a:off x="0" y="0"/>
          <a:ext cx="0" cy="0"/>
          <a:chOff x="0" y="0"/>
          <a:chExt cx="0" cy="0"/>
        </a:xfrm>
      </p:grpSpPr>
      <p:sp>
        <p:nvSpPr>
          <p:cNvPr id="251" name="Google Shape;251;p37"/>
          <p:cNvSpPr txBox="1"/>
          <p:nvPr>
            <p:ph idx="1" type="subTitle"/>
          </p:nvPr>
        </p:nvSpPr>
        <p:spPr>
          <a:xfrm>
            <a:off x="6354875" y="1183150"/>
            <a:ext cx="2318400" cy="9951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t>Utilizes PJM's dataset for accurate predictions</a:t>
            </a:r>
            <a:endParaRPr/>
          </a:p>
        </p:txBody>
      </p:sp>
      <p:sp>
        <p:nvSpPr>
          <p:cNvPr id="252" name="Google Shape;252;p37"/>
          <p:cNvSpPr txBox="1"/>
          <p:nvPr>
            <p:ph idx="2" type="subTitle"/>
          </p:nvPr>
        </p:nvSpPr>
        <p:spPr>
          <a:xfrm>
            <a:off x="6354875" y="2399350"/>
            <a:ext cx="2318400" cy="10479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t>Analyzes historical consumption patterns</a:t>
            </a:r>
            <a:endParaRPr/>
          </a:p>
        </p:txBody>
      </p:sp>
      <p:sp>
        <p:nvSpPr>
          <p:cNvPr id="253" name="Google Shape;253;p37"/>
          <p:cNvSpPr txBox="1"/>
          <p:nvPr>
            <p:ph idx="3" type="subTitle"/>
          </p:nvPr>
        </p:nvSpPr>
        <p:spPr>
          <a:xfrm>
            <a:off x="456925" y="1278100"/>
            <a:ext cx="2318400" cy="1216200"/>
          </a:xfrm>
          <a:prstGeom prst="rect">
            <a:avLst/>
          </a:prstGeom>
        </p:spPr>
        <p:txBody>
          <a:bodyPr anchorCtr="0" anchor="t" bIns="91425" lIns="91425" spcFirstLastPara="1" rIns="91425" wrap="square" tIns="91425">
            <a:noAutofit/>
          </a:bodyPr>
          <a:lstStyle/>
          <a:p>
            <a:pPr indent="0" lvl="0" marL="0" rtl="0" algn="r">
              <a:spcBef>
                <a:spcPts val="0"/>
              </a:spcBef>
              <a:spcAft>
                <a:spcPts val="1200"/>
              </a:spcAft>
              <a:buNone/>
            </a:pPr>
            <a:r>
              <a:rPr lang="en"/>
              <a:t>Takes into account time, season, and events</a:t>
            </a:r>
            <a:endParaRPr/>
          </a:p>
        </p:txBody>
      </p:sp>
      <p:sp>
        <p:nvSpPr>
          <p:cNvPr id="254" name="Google Shape;254;p37"/>
          <p:cNvSpPr txBox="1"/>
          <p:nvPr>
            <p:ph idx="4" type="subTitle"/>
          </p:nvPr>
        </p:nvSpPr>
        <p:spPr>
          <a:xfrm>
            <a:off x="470725" y="3321975"/>
            <a:ext cx="2318400" cy="1216200"/>
          </a:xfrm>
          <a:prstGeom prst="rect">
            <a:avLst/>
          </a:prstGeom>
        </p:spPr>
        <p:txBody>
          <a:bodyPr anchorCtr="0" anchor="t" bIns="91425" lIns="91425" spcFirstLastPara="1" rIns="91425" wrap="square" tIns="91425">
            <a:noAutofit/>
          </a:bodyPr>
          <a:lstStyle/>
          <a:p>
            <a:pPr indent="0" lvl="0" marL="0" rtl="0" algn="r">
              <a:spcBef>
                <a:spcPts val="0"/>
              </a:spcBef>
              <a:spcAft>
                <a:spcPts val="1200"/>
              </a:spcAft>
              <a:buNone/>
            </a:pPr>
            <a:r>
              <a:rPr lang="en"/>
              <a:t>Makes accurate predictions of high/low demand</a:t>
            </a:r>
            <a:endParaRPr/>
          </a:p>
        </p:txBody>
      </p:sp>
      <p:sp>
        <p:nvSpPr>
          <p:cNvPr id="255" name="Google Shape;255;p37"/>
          <p:cNvSpPr txBox="1"/>
          <p:nvPr>
            <p:ph type="title"/>
          </p:nvPr>
        </p:nvSpPr>
        <p:spPr>
          <a:xfrm>
            <a:off x="1245150" y="401725"/>
            <a:ext cx="6653700" cy="42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Predictive Model Training</a:t>
            </a:r>
            <a:endParaRPr/>
          </a:p>
        </p:txBody>
      </p:sp>
      <p:sp>
        <p:nvSpPr>
          <p:cNvPr id="256" name="Google Shape;256;p37"/>
          <p:cNvSpPr txBox="1"/>
          <p:nvPr>
            <p:ph idx="5" type="subTitle"/>
          </p:nvPr>
        </p:nvSpPr>
        <p:spPr>
          <a:xfrm>
            <a:off x="6354875" y="3668350"/>
            <a:ext cx="2318400" cy="12162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t>Integrates with chatbot for real-time recommendations</a:t>
            </a:r>
            <a:endParaRPr/>
          </a:p>
        </p:txBody>
      </p:sp>
    </p:spTree>
  </p:cSld>
  <p:clrMapOvr>
    <a:masterClrMapping/>
  </p:clrMapOvr>
</p:sld>
</file>

<file path=ppt/theme/theme1.xml><?xml version="1.0" encoding="utf-8"?>
<a:theme xmlns:a="http://schemas.openxmlformats.org/drawingml/2006/main" xmlns:r="http://schemas.openxmlformats.org/officeDocument/2006/relationships" name="Modern Monochrome - v1">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